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
  </p:notesMasterIdLst>
  <p:sldIdLst>
    <p:sldId id="256" r:id="rId5"/>
    <p:sldId id="261" r:id="rId6"/>
    <p:sldId id="277" r:id="rId7"/>
    <p:sldId id="257" r:id="rId8"/>
    <p:sldId id="274" r:id="rId9"/>
    <p:sldId id="276" r:id="rId10"/>
    <p:sldId id="264" r:id="rId11"/>
    <p:sldId id="27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B563"/>
    <a:srgbClr val="CF4066"/>
    <a:srgbClr val="E86689"/>
    <a:srgbClr val="E0557A"/>
    <a:srgbClr val="F0CD94"/>
    <a:srgbClr val="F6E1C0"/>
    <a:srgbClr val="FEE9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C7229F-B9DD-4BF0-9F7C-F8375CDCBC93}" v="248" dt="2024-10-24T18:31:26.818"/>
    <p1510:client id="{1B03B7AB-B94D-4FC9-9F92-555C944CBE6B}" v="11" dt="2024-10-23T19:50:23.808"/>
    <p1510:client id="{671075E6-F54F-6427-9408-DB98DE5C9757}" v="3" dt="2024-10-23T19:27:17.533"/>
    <p1510:client id="{B6BEA3E4-5788-26A9-AFB0-0476039173A2}" v="2" dt="2024-10-23T19:48:28.1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58562" autoAdjust="0"/>
  </p:normalViewPr>
  <p:slideViewPr>
    <p:cSldViewPr snapToGrid="0">
      <p:cViewPr>
        <p:scale>
          <a:sx n="66" d="100"/>
          <a:sy n="66" d="100"/>
        </p:scale>
        <p:origin x="1320" y="-346"/>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geon Lee" userId="S::jlee2@conestogac.on.ca::87623e74-8fc1-4541-a90a-ebea8edc5d51" providerId="AD" clId="Web-{23763C86-8D8D-0A98-6616-0AFB5D4E0BE0}"/>
    <pc:docChg chg="modSld">
      <pc:chgData name="Jongeon Lee" userId="S::jlee2@conestogac.on.ca::87623e74-8fc1-4541-a90a-ebea8edc5d51" providerId="AD" clId="Web-{23763C86-8D8D-0A98-6616-0AFB5D4E0BE0}" dt="2024-10-23T15:35:36.284" v="21"/>
      <pc:docMkLst>
        <pc:docMk/>
      </pc:docMkLst>
      <pc:sldChg chg="modNotes">
        <pc:chgData name="Jongeon Lee" userId="S::jlee2@conestogac.on.ca::87623e74-8fc1-4541-a90a-ebea8edc5d51" providerId="AD" clId="Web-{23763C86-8D8D-0A98-6616-0AFB5D4E0BE0}" dt="2024-10-23T15:35:36.284" v="21"/>
        <pc:sldMkLst>
          <pc:docMk/>
          <pc:sldMk cId="1829766504" sldId="257"/>
        </pc:sldMkLst>
      </pc:sldChg>
    </pc:docChg>
  </pc:docChgLst>
  <pc:docChgLst>
    <pc:chgData name="Jongeon Lee" userId="S::jlee2@conestogac.on.ca::87623e74-8fc1-4541-a90a-ebea8edc5d51" providerId="AD" clId="Web-{B6BEA3E4-5788-26A9-AFB0-0476039173A2}"/>
    <pc:docChg chg="modSld">
      <pc:chgData name="Jongeon Lee" userId="S::jlee2@conestogac.on.ca::87623e74-8fc1-4541-a90a-ebea8edc5d51" providerId="AD" clId="Web-{B6BEA3E4-5788-26A9-AFB0-0476039173A2}" dt="2024-10-23T19:48:28.133" v="1"/>
      <pc:docMkLst>
        <pc:docMk/>
      </pc:docMkLst>
      <pc:sldChg chg="addSp delSp modSp addAnim delAnim">
        <pc:chgData name="Jongeon Lee" userId="S::jlee2@conestogac.on.ca::87623e74-8fc1-4541-a90a-ebea8edc5d51" providerId="AD" clId="Web-{B6BEA3E4-5788-26A9-AFB0-0476039173A2}" dt="2024-10-23T19:48:28.133" v="1"/>
        <pc:sldMkLst>
          <pc:docMk/>
          <pc:sldMk cId="1422267414" sldId="276"/>
        </pc:sldMkLst>
        <pc:picChg chg="add mod">
          <ac:chgData name="Jongeon Lee" userId="S::jlee2@conestogac.on.ca::87623e74-8fc1-4541-a90a-ebea8edc5d51" providerId="AD" clId="Web-{B6BEA3E4-5788-26A9-AFB0-0476039173A2}" dt="2024-10-23T19:48:28.133" v="1"/>
          <ac:picMkLst>
            <pc:docMk/>
            <pc:sldMk cId="1422267414" sldId="276"/>
            <ac:picMk id="3" creationId="{52962571-39DC-C8E4-E3A2-C837FF72AE6F}"/>
          </ac:picMkLst>
        </pc:picChg>
        <pc:picChg chg="del">
          <ac:chgData name="Jongeon Lee" userId="S::jlee2@conestogac.on.ca::87623e74-8fc1-4541-a90a-ebea8edc5d51" providerId="AD" clId="Web-{B6BEA3E4-5788-26A9-AFB0-0476039173A2}" dt="2024-10-23T19:48:05.035" v="0"/>
          <ac:picMkLst>
            <pc:docMk/>
            <pc:sldMk cId="1422267414" sldId="276"/>
            <ac:picMk id="4" creationId="{67CB4219-6730-79EB-5679-9B7EFCC72178}"/>
          </ac:picMkLst>
        </pc:picChg>
      </pc:sldChg>
    </pc:docChg>
  </pc:docChgLst>
  <pc:docChgLst>
    <pc:chgData name="Jongeon Lee" userId="87623e74-8fc1-4541-a90a-ebea8edc5d51" providerId="ADAL" clId="{1B03B7AB-B94D-4FC9-9F92-555C944CBE6B}"/>
    <pc:docChg chg="modSld">
      <pc:chgData name="Jongeon Lee" userId="87623e74-8fc1-4541-a90a-ebea8edc5d51" providerId="ADAL" clId="{1B03B7AB-B94D-4FC9-9F92-555C944CBE6B}" dt="2024-10-23T19:50:23.808" v="10" actId="1076"/>
      <pc:docMkLst>
        <pc:docMk/>
      </pc:docMkLst>
      <pc:sldChg chg="modNotesTx">
        <pc:chgData name="Jongeon Lee" userId="87623e74-8fc1-4541-a90a-ebea8edc5d51" providerId="ADAL" clId="{1B03B7AB-B94D-4FC9-9F92-555C944CBE6B}" dt="2024-10-23T19:49:48.756" v="3" actId="20577"/>
        <pc:sldMkLst>
          <pc:docMk/>
          <pc:sldMk cId="1829766504" sldId="257"/>
        </pc:sldMkLst>
      </pc:sldChg>
      <pc:sldChg chg="modSp mod">
        <pc:chgData name="Jongeon Lee" userId="87623e74-8fc1-4541-a90a-ebea8edc5d51" providerId="ADAL" clId="{1B03B7AB-B94D-4FC9-9F92-555C944CBE6B}" dt="2024-10-23T19:50:23.808" v="10" actId="1076"/>
        <pc:sldMkLst>
          <pc:docMk/>
          <pc:sldMk cId="1422267414" sldId="276"/>
        </pc:sldMkLst>
        <pc:picChg chg="mod modCrop">
          <ac:chgData name="Jongeon Lee" userId="87623e74-8fc1-4541-a90a-ebea8edc5d51" providerId="ADAL" clId="{1B03B7AB-B94D-4FC9-9F92-555C944CBE6B}" dt="2024-10-23T19:50:23.808" v="10" actId="1076"/>
          <ac:picMkLst>
            <pc:docMk/>
            <pc:sldMk cId="1422267414" sldId="276"/>
            <ac:picMk id="3" creationId="{52962571-39DC-C8E4-E3A2-C837FF72AE6F}"/>
          </ac:picMkLst>
        </pc:picChg>
      </pc:sldChg>
    </pc:docChg>
  </pc:docChgLst>
  <pc:docChgLst>
    <pc:chgData name="Paras Rupani" userId="cdd2a9af-467a-4d2c-a2ef-81b9933e2420" providerId="ADAL" clId="{07C7229F-B9DD-4BF0-9F7C-F8375CDCBC93}"/>
    <pc:docChg chg="undo redo custSel addSld delSld modSld sldOrd">
      <pc:chgData name="Paras Rupani" userId="cdd2a9af-467a-4d2c-a2ef-81b9933e2420" providerId="ADAL" clId="{07C7229F-B9DD-4BF0-9F7C-F8375CDCBC93}" dt="2024-10-24T19:10:40.259" v="5201" actId="20577"/>
      <pc:docMkLst>
        <pc:docMk/>
      </pc:docMkLst>
      <pc:sldChg chg="addSp delSp modSp mod modNotesTx">
        <pc:chgData name="Paras Rupani" userId="cdd2a9af-467a-4d2c-a2ef-81b9933e2420" providerId="ADAL" clId="{07C7229F-B9DD-4BF0-9F7C-F8375CDCBC93}" dt="2024-10-24T18:30:16.736" v="4870" actId="6549"/>
        <pc:sldMkLst>
          <pc:docMk/>
          <pc:sldMk cId="1829766504" sldId="257"/>
        </pc:sldMkLst>
        <pc:spChg chg="mod">
          <ac:chgData name="Paras Rupani" userId="cdd2a9af-467a-4d2c-a2ef-81b9933e2420" providerId="ADAL" clId="{07C7229F-B9DD-4BF0-9F7C-F8375CDCBC93}" dt="2024-10-24T14:11:52.494" v="2104" actId="20577"/>
          <ac:spMkLst>
            <pc:docMk/>
            <pc:sldMk cId="1829766504" sldId="257"/>
            <ac:spMk id="2" creationId="{883E6F6E-2B02-BE79-CC55-B34654902240}"/>
          </ac:spMkLst>
        </pc:spChg>
        <pc:spChg chg="del mod">
          <ac:chgData name="Paras Rupani" userId="cdd2a9af-467a-4d2c-a2ef-81b9933e2420" providerId="ADAL" clId="{07C7229F-B9DD-4BF0-9F7C-F8375CDCBC93}" dt="2024-10-24T15:32:05.673" v="4398" actId="478"/>
          <ac:spMkLst>
            <pc:docMk/>
            <pc:sldMk cId="1829766504" sldId="257"/>
            <ac:spMk id="12" creationId="{A335D064-C7BF-5F73-2992-ECBAF49DFBE0}"/>
          </ac:spMkLst>
        </pc:spChg>
        <pc:picChg chg="add mod">
          <ac:chgData name="Paras Rupani" userId="cdd2a9af-467a-4d2c-a2ef-81b9933e2420" providerId="ADAL" clId="{07C7229F-B9DD-4BF0-9F7C-F8375CDCBC93}" dt="2024-10-24T15:32:11.576" v="4400" actId="1076"/>
          <ac:picMkLst>
            <pc:docMk/>
            <pc:sldMk cId="1829766504" sldId="257"/>
            <ac:picMk id="4" creationId="{CB91033D-A777-9D8F-7E44-9D4F1068D2D2}"/>
          </ac:picMkLst>
        </pc:picChg>
      </pc:sldChg>
      <pc:sldChg chg="modSp mod">
        <pc:chgData name="Paras Rupani" userId="cdd2a9af-467a-4d2c-a2ef-81b9933e2420" providerId="ADAL" clId="{07C7229F-B9DD-4BF0-9F7C-F8375CDCBC93}" dt="2024-10-23T18:32:07.310" v="245" actId="113"/>
        <pc:sldMkLst>
          <pc:docMk/>
          <pc:sldMk cId="2197912773" sldId="261"/>
        </pc:sldMkLst>
        <pc:graphicFrameChg chg="mod modGraphic">
          <ac:chgData name="Paras Rupani" userId="cdd2a9af-467a-4d2c-a2ef-81b9933e2420" providerId="ADAL" clId="{07C7229F-B9DD-4BF0-9F7C-F8375CDCBC93}" dt="2024-10-23T18:32:07.310" v="245" actId="113"/>
          <ac:graphicFrameMkLst>
            <pc:docMk/>
            <pc:sldMk cId="2197912773" sldId="261"/>
            <ac:graphicFrameMk id="7" creationId="{8D9C39B8-786B-C250-3701-4E73186C8FDA}"/>
          </ac:graphicFrameMkLst>
        </pc:graphicFrameChg>
      </pc:sldChg>
      <pc:sldChg chg="addSp delSp modSp mod ord modNotesTx">
        <pc:chgData name="Paras Rupani" userId="cdd2a9af-467a-4d2c-a2ef-81b9933e2420" providerId="ADAL" clId="{07C7229F-B9DD-4BF0-9F7C-F8375CDCBC93}" dt="2024-10-24T18:47:58.556" v="5176" actId="20577"/>
        <pc:sldMkLst>
          <pc:docMk/>
          <pc:sldMk cId="301578270" sldId="264"/>
        </pc:sldMkLst>
        <pc:spChg chg="add">
          <ac:chgData name="Paras Rupani" userId="cdd2a9af-467a-4d2c-a2ef-81b9933e2420" providerId="ADAL" clId="{07C7229F-B9DD-4BF0-9F7C-F8375CDCBC93}" dt="2024-10-23T18:28:48.982" v="184"/>
          <ac:spMkLst>
            <pc:docMk/>
            <pc:sldMk cId="301578270" sldId="264"/>
            <ac:spMk id="3" creationId="{8C76CAED-FAD3-752E-0415-D5873069464A}"/>
          </ac:spMkLst>
        </pc:spChg>
        <pc:spChg chg="mod">
          <ac:chgData name="Paras Rupani" userId="cdd2a9af-467a-4d2c-a2ef-81b9933e2420" providerId="ADAL" clId="{07C7229F-B9DD-4BF0-9F7C-F8375CDCBC93}" dt="2024-10-24T13:53:17.421" v="1462" actId="20577"/>
          <ac:spMkLst>
            <pc:docMk/>
            <pc:sldMk cId="301578270" sldId="264"/>
            <ac:spMk id="4" creationId="{911C0E2D-48C3-17F5-3C21-D20067341BE1}"/>
          </ac:spMkLst>
        </pc:spChg>
        <pc:spChg chg="add">
          <ac:chgData name="Paras Rupani" userId="cdd2a9af-467a-4d2c-a2ef-81b9933e2420" providerId="ADAL" clId="{07C7229F-B9DD-4BF0-9F7C-F8375CDCBC93}" dt="2024-10-23T18:28:51.892" v="187"/>
          <ac:spMkLst>
            <pc:docMk/>
            <pc:sldMk cId="301578270" sldId="264"/>
            <ac:spMk id="5" creationId="{4D45D276-CD28-B0EA-5563-3706528953CF}"/>
          </ac:spMkLst>
        </pc:spChg>
        <pc:spChg chg="add del mod">
          <ac:chgData name="Paras Rupani" userId="cdd2a9af-467a-4d2c-a2ef-81b9933e2420" providerId="ADAL" clId="{07C7229F-B9DD-4BF0-9F7C-F8375CDCBC93}" dt="2024-10-24T14:09:39.543" v="2058" actId="478"/>
          <ac:spMkLst>
            <pc:docMk/>
            <pc:sldMk cId="301578270" sldId="264"/>
            <ac:spMk id="5" creationId="{CFA695AE-F441-01C9-B4D7-9CA40EB98525}"/>
          </ac:spMkLst>
        </pc:spChg>
        <pc:spChg chg="add">
          <ac:chgData name="Paras Rupani" userId="cdd2a9af-467a-4d2c-a2ef-81b9933e2420" providerId="ADAL" clId="{07C7229F-B9DD-4BF0-9F7C-F8375CDCBC93}" dt="2024-10-23T18:28:58.394" v="188"/>
          <ac:spMkLst>
            <pc:docMk/>
            <pc:sldMk cId="301578270" sldId="264"/>
            <ac:spMk id="6" creationId="{8920A0E6-91F3-D24A-ABC2-1D2153CED60C}"/>
          </ac:spMkLst>
        </pc:spChg>
        <pc:spChg chg="add">
          <ac:chgData name="Paras Rupani" userId="cdd2a9af-467a-4d2c-a2ef-81b9933e2420" providerId="ADAL" clId="{07C7229F-B9DD-4BF0-9F7C-F8375CDCBC93}" dt="2024-10-23T18:29:00.765" v="194"/>
          <ac:spMkLst>
            <pc:docMk/>
            <pc:sldMk cId="301578270" sldId="264"/>
            <ac:spMk id="7" creationId="{10D9C845-A87E-971C-0F40-EAF91DB8D714}"/>
          </ac:spMkLst>
        </pc:spChg>
        <pc:spChg chg="add">
          <ac:chgData name="Paras Rupani" userId="cdd2a9af-467a-4d2c-a2ef-81b9933e2420" providerId="ADAL" clId="{07C7229F-B9DD-4BF0-9F7C-F8375CDCBC93}" dt="2024-10-23T18:29:20.400" v="208"/>
          <ac:spMkLst>
            <pc:docMk/>
            <pc:sldMk cId="301578270" sldId="264"/>
            <ac:spMk id="9" creationId="{1E6DB845-EBF4-A515-833A-93E6253289AE}"/>
          </ac:spMkLst>
        </pc:spChg>
      </pc:sldChg>
      <pc:sldChg chg="delSp modSp add del mod modNotesTx">
        <pc:chgData name="Paras Rupani" userId="cdd2a9af-467a-4d2c-a2ef-81b9933e2420" providerId="ADAL" clId="{07C7229F-B9DD-4BF0-9F7C-F8375CDCBC93}" dt="2024-10-24T18:43:50.751" v="5112" actId="47"/>
        <pc:sldMkLst>
          <pc:docMk/>
          <pc:sldMk cId="3946398409" sldId="266"/>
        </pc:sldMkLst>
        <pc:spChg chg="del mod">
          <ac:chgData name="Paras Rupani" userId="cdd2a9af-467a-4d2c-a2ef-81b9933e2420" providerId="ADAL" clId="{07C7229F-B9DD-4BF0-9F7C-F8375CDCBC93}" dt="2024-10-23T14:25:42.049" v="12" actId="478"/>
          <ac:spMkLst>
            <pc:docMk/>
            <pc:sldMk cId="3946398409" sldId="266"/>
            <ac:spMk id="3" creationId="{638835BA-8505-9459-586C-C1BB165D2BC4}"/>
          </ac:spMkLst>
        </pc:spChg>
        <pc:spChg chg="mod">
          <ac:chgData name="Paras Rupani" userId="cdd2a9af-467a-4d2c-a2ef-81b9933e2420" providerId="ADAL" clId="{07C7229F-B9DD-4BF0-9F7C-F8375CDCBC93}" dt="2024-10-24T18:43:17.944" v="5111" actId="20577"/>
          <ac:spMkLst>
            <pc:docMk/>
            <pc:sldMk cId="3946398409" sldId="266"/>
            <ac:spMk id="12" creationId="{A335D064-C7BF-5F73-2992-ECBAF49DFBE0}"/>
          </ac:spMkLst>
        </pc:spChg>
      </pc:sldChg>
      <pc:sldChg chg="addSp delSp modSp mod modNotesTx">
        <pc:chgData name="Paras Rupani" userId="cdd2a9af-467a-4d2c-a2ef-81b9933e2420" providerId="ADAL" clId="{07C7229F-B9DD-4BF0-9F7C-F8375CDCBC93}" dt="2024-10-24T14:37:14.846" v="2514" actId="20577"/>
        <pc:sldMkLst>
          <pc:docMk/>
          <pc:sldMk cId="1269396103" sldId="274"/>
        </pc:sldMkLst>
        <pc:spChg chg="mod">
          <ac:chgData name="Paras Rupani" userId="cdd2a9af-467a-4d2c-a2ef-81b9933e2420" providerId="ADAL" clId="{07C7229F-B9DD-4BF0-9F7C-F8375CDCBC93}" dt="2024-10-24T14:34:58.632" v="2293" actId="20577"/>
          <ac:spMkLst>
            <pc:docMk/>
            <pc:sldMk cId="1269396103" sldId="274"/>
            <ac:spMk id="2" creationId="{883E6F6E-2B02-BE79-CC55-B34654902240}"/>
          </ac:spMkLst>
        </pc:spChg>
        <pc:spChg chg="del mod">
          <ac:chgData name="Paras Rupani" userId="cdd2a9af-467a-4d2c-a2ef-81b9933e2420" providerId="ADAL" clId="{07C7229F-B9DD-4BF0-9F7C-F8375CDCBC93}" dt="2024-10-23T19:56:18.165" v="279" actId="478"/>
          <ac:spMkLst>
            <pc:docMk/>
            <pc:sldMk cId="1269396103" sldId="274"/>
            <ac:spMk id="3" creationId="{E982FC2A-800C-13EB-BD08-F17D61602D45}"/>
          </ac:spMkLst>
        </pc:spChg>
        <pc:spChg chg="add mod">
          <ac:chgData name="Paras Rupani" userId="cdd2a9af-467a-4d2c-a2ef-81b9933e2420" providerId="ADAL" clId="{07C7229F-B9DD-4BF0-9F7C-F8375CDCBC93}" dt="2024-10-24T13:21:36.724" v="316" actId="20577"/>
          <ac:spMkLst>
            <pc:docMk/>
            <pc:sldMk cId="1269396103" sldId="274"/>
            <ac:spMk id="4" creationId="{AFDD71EC-F954-5935-35A3-22C51DF00F6D}"/>
          </ac:spMkLst>
        </pc:spChg>
      </pc:sldChg>
      <pc:sldChg chg="del">
        <pc:chgData name="Paras Rupani" userId="cdd2a9af-467a-4d2c-a2ef-81b9933e2420" providerId="ADAL" clId="{07C7229F-B9DD-4BF0-9F7C-F8375CDCBC93}" dt="2024-10-23T14:25:47.065" v="13" actId="47"/>
        <pc:sldMkLst>
          <pc:docMk/>
          <pc:sldMk cId="529139422" sldId="275"/>
        </pc:sldMkLst>
      </pc:sldChg>
      <pc:sldChg chg="addSp delSp modSp add mod">
        <pc:chgData name="Paras Rupani" userId="cdd2a9af-467a-4d2c-a2ef-81b9933e2420" providerId="ADAL" clId="{07C7229F-B9DD-4BF0-9F7C-F8375CDCBC93}" dt="2024-10-23T15:02:54.258" v="183" actId="6549"/>
        <pc:sldMkLst>
          <pc:docMk/>
          <pc:sldMk cId="3954217843" sldId="275"/>
        </pc:sldMkLst>
        <pc:spChg chg="add">
          <ac:chgData name="Paras Rupani" userId="cdd2a9af-467a-4d2c-a2ef-81b9933e2420" providerId="ADAL" clId="{07C7229F-B9DD-4BF0-9F7C-F8375CDCBC93}" dt="2024-10-23T14:40:17.216" v="109"/>
          <ac:spMkLst>
            <pc:docMk/>
            <pc:sldMk cId="3954217843" sldId="275"/>
            <ac:spMk id="3" creationId="{25769669-4052-8C2F-D289-791EC1D564D1}"/>
          </ac:spMkLst>
        </pc:spChg>
        <pc:spChg chg="add">
          <ac:chgData name="Paras Rupani" userId="cdd2a9af-467a-4d2c-a2ef-81b9933e2420" providerId="ADAL" clId="{07C7229F-B9DD-4BF0-9F7C-F8375CDCBC93}" dt="2024-10-23T14:40:20.148" v="112"/>
          <ac:spMkLst>
            <pc:docMk/>
            <pc:sldMk cId="3954217843" sldId="275"/>
            <ac:spMk id="4" creationId="{B5EFE63D-3A3B-7660-C6DD-4928D7A2247F}"/>
          </ac:spMkLst>
        </pc:spChg>
        <pc:spChg chg="add del mod">
          <ac:chgData name="Paras Rupani" userId="cdd2a9af-467a-4d2c-a2ef-81b9933e2420" providerId="ADAL" clId="{07C7229F-B9DD-4BF0-9F7C-F8375CDCBC93}" dt="2024-10-23T14:41:46.764" v="154"/>
          <ac:spMkLst>
            <pc:docMk/>
            <pc:sldMk cId="3954217843" sldId="275"/>
            <ac:spMk id="5" creationId="{841E3DA8-5C50-13C4-6996-189E70F722E1}"/>
          </ac:spMkLst>
        </pc:spChg>
        <pc:spChg chg="mod">
          <ac:chgData name="Paras Rupani" userId="cdd2a9af-467a-4d2c-a2ef-81b9933e2420" providerId="ADAL" clId="{07C7229F-B9DD-4BF0-9F7C-F8375CDCBC93}" dt="2024-10-23T15:02:54.258" v="183" actId="6549"/>
          <ac:spMkLst>
            <pc:docMk/>
            <pc:sldMk cId="3954217843" sldId="275"/>
            <ac:spMk id="12" creationId="{A335D064-C7BF-5F73-2992-ECBAF49DFBE0}"/>
          </ac:spMkLst>
        </pc:spChg>
      </pc:sldChg>
      <pc:sldChg chg="modSp mod modNotesTx">
        <pc:chgData name="Paras Rupani" userId="cdd2a9af-467a-4d2c-a2ef-81b9933e2420" providerId="ADAL" clId="{07C7229F-B9DD-4BF0-9F7C-F8375CDCBC93}" dt="2024-10-24T15:32:31.971" v="4401" actId="33524"/>
        <pc:sldMkLst>
          <pc:docMk/>
          <pc:sldMk cId="1422267414" sldId="276"/>
        </pc:sldMkLst>
        <pc:spChg chg="mod">
          <ac:chgData name="Paras Rupani" userId="cdd2a9af-467a-4d2c-a2ef-81b9933e2420" providerId="ADAL" clId="{07C7229F-B9DD-4BF0-9F7C-F8375CDCBC93}" dt="2024-10-23T19:28:11.537" v="249" actId="14100"/>
          <ac:spMkLst>
            <pc:docMk/>
            <pc:sldMk cId="1422267414" sldId="276"/>
            <ac:spMk id="2" creationId="{883E6F6E-2B02-BE79-CC55-B34654902240}"/>
          </ac:spMkLst>
        </pc:spChg>
        <pc:picChg chg="mod modCrop">
          <ac:chgData name="Paras Rupani" userId="cdd2a9af-467a-4d2c-a2ef-81b9933e2420" providerId="ADAL" clId="{07C7229F-B9DD-4BF0-9F7C-F8375CDCBC93}" dt="2024-10-23T19:50:49.441" v="271" actId="1076"/>
          <ac:picMkLst>
            <pc:docMk/>
            <pc:sldMk cId="1422267414" sldId="276"/>
            <ac:picMk id="3" creationId="{52962571-39DC-C8E4-E3A2-C837FF72AE6F}"/>
          </ac:picMkLst>
        </pc:picChg>
        <pc:picChg chg="mod">
          <ac:chgData name="Paras Rupani" userId="cdd2a9af-467a-4d2c-a2ef-81b9933e2420" providerId="ADAL" clId="{07C7229F-B9DD-4BF0-9F7C-F8375CDCBC93}" dt="2024-10-23T19:28:23.906" v="252" actId="14100"/>
          <ac:picMkLst>
            <pc:docMk/>
            <pc:sldMk cId="1422267414" sldId="276"/>
            <ac:picMk id="4" creationId="{67CB4219-6730-79EB-5679-9B7EFCC72178}"/>
          </ac:picMkLst>
        </pc:picChg>
      </pc:sldChg>
      <pc:sldChg chg="modSp add mod ord modNotesTx">
        <pc:chgData name="Paras Rupani" userId="cdd2a9af-467a-4d2c-a2ef-81b9933e2420" providerId="ADAL" clId="{07C7229F-B9DD-4BF0-9F7C-F8375CDCBC93}" dt="2024-10-24T19:10:40.259" v="5201" actId="20577"/>
        <pc:sldMkLst>
          <pc:docMk/>
          <pc:sldMk cId="2362259789" sldId="277"/>
        </pc:sldMkLst>
        <pc:spChg chg="mod">
          <ac:chgData name="Paras Rupani" userId="cdd2a9af-467a-4d2c-a2ef-81b9933e2420" providerId="ADAL" clId="{07C7229F-B9DD-4BF0-9F7C-F8375CDCBC93}" dt="2024-10-24T18:45:38.381" v="5143" actId="20577"/>
          <ac:spMkLst>
            <pc:docMk/>
            <pc:sldMk cId="2362259789" sldId="277"/>
            <ac:spMk id="12" creationId="{A335D064-C7BF-5F73-2992-ECBAF49DFBE0}"/>
          </ac:spMkLst>
        </pc:spChg>
      </pc:sldChg>
    </pc:docChg>
  </pc:docChgLst>
  <pc:docChgLst>
    <pc:chgData name="Jongeon Lee" userId="S::jlee2@conestogac.on.ca::87623e74-8fc1-4541-a90a-ebea8edc5d51" providerId="AD" clId="Web-{671075E6-F54F-6427-9408-DB98DE5C9757}"/>
    <pc:docChg chg="modSld">
      <pc:chgData name="Jongeon Lee" userId="S::jlee2@conestogac.on.ca::87623e74-8fc1-4541-a90a-ebea8edc5d51" providerId="AD" clId="Web-{671075E6-F54F-6427-9408-DB98DE5C9757}" dt="2024-10-23T19:27:17.533" v="2" actId="1076"/>
      <pc:docMkLst>
        <pc:docMk/>
      </pc:docMkLst>
      <pc:sldChg chg="addSp delSp modSp addAnim">
        <pc:chgData name="Jongeon Lee" userId="S::jlee2@conestogac.on.ca::87623e74-8fc1-4541-a90a-ebea8edc5d51" providerId="AD" clId="Web-{671075E6-F54F-6427-9408-DB98DE5C9757}" dt="2024-10-23T19:27:17.533" v="2" actId="1076"/>
        <pc:sldMkLst>
          <pc:docMk/>
          <pc:sldMk cId="1422267414" sldId="276"/>
        </pc:sldMkLst>
        <pc:spChg chg="del">
          <ac:chgData name="Jongeon Lee" userId="S::jlee2@conestogac.on.ca::87623e74-8fc1-4541-a90a-ebea8edc5d51" providerId="AD" clId="Web-{671075E6-F54F-6427-9408-DB98DE5C9757}" dt="2024-10-23T19:27:03.163" v="0"/>
          <ac:spMkLst>
            <pc:docMk/>
            <pc:sldMk cId="1422267414" sldId="276"/>
            <ac:spMk id="3" creationId="{E982FC2A-800C-13EB-BD08-F17D61602D45}"/>
          </ac:spMkLst>
        </pc:spChg>
        <pc:picChg chg="add mod">
          <ac:chgData name="Jongeon Lee" userId="S::jlee2@conestogac.on.ca::87623e74-8fc1-4541-a90a-ebea8edc5d51" providerId="AD" clId="Web-{671075E6-F54F-6427-9408-DB98DE5C9757}" dt="2024-10-23T19:27:17.533" v="2" actId="1076"/>
          <ac:picMkLst>
            <pc:docMk/>
            <pc:sldMk cId="1422267414" sldId="276"/>
            <ac:picMk id="4" creationId="{67CB4219-6730-79EB-5679-9B7EFCC72178}"/>
          </ac:picMkLst>
        </pc:picChg>
      </pc:sldChg>
    </pc:docChg>
  </pc:docChgLst>
  <pc:docChgLst>
    <pc:chgData name="Jongeon Lee" userId="S::jlee2@conestogac.on.ca::87623e74-8fc1-4541-a90a-ebea8edc5d51" providerId="AD" clId="Web-{8C6F187D-377E-D68D-A305-AF03BE782043}"/>
    <pc:docChg chg="addSld delSld modSld">
      <pc:chgData name="Jongeon Lee" userId="S::jlee2@conestogac.on.ca::87623e74-8fc1-4541-a90a-ebea8edc5d51" providerId="AD" clId="Web-{8C6F187D-377E-D68D-A305-AF03BE782043}" dt="2024-10-23T15:23:02.226" v="734" actId="20577"/>
      <pc:docMkLst>
        <pc:docMk/>
      </pc:docMkLst>
      <pc:sldChg chg="modSp modNotes">
        <pc:chgData name="Jongeon Lee" userId="S::jlee2@conestogac.on.ca::87623e74-8fc1-4541-a90a-ebea8edc5d51" providerId="AD" clId="Web-{8C6F187D-377E-D68D-A305-AF03BE782043}" dt="2024-10-23T15:14:52.157" v="434" actId="20577"/>
        <pc:sldMkLst>
          <pc:docMk/>
          <pc:sldMk cId="1829766504" sldId="257"/>
        </pc:sldMkLst>
        <pc:spChg chg="mod">
          <ac:chgData name="Jongeon Lee" userId="S::jlee2@conestogac.on.ca::87623e74-8fc1-4541-a90a-ebea8edc5d51" providerId="AD" clId="Web-{8C6F187D-377E-D68D-A305-AF03BE782043}" dt="2024-10-23T15:14:52.157" v="434" actId="20577"/>
          <ac:spMkLst>
            <pc:docMk/>
            <pc:sldMk cId="1829766504" sldId="257"/>
            <ac:spMk id="12" creationId="{A335D064-C7BF-5F73-2992-ECBAF49DFBE0}"/>
          </ac:spMkLst>
        </pc:spChg>
      </pc:sldChg>
      <pc:sldChg chg="modSp">
        <pc:chgData name="Jongeon Lee" userId="S::jlee2@conestogac.on.ca::87623e74-8fc1-4541-a90a-ebea8edc5d51" providerId="AD" clId="Web-{8C6F187D-377E-D68D-A305-AF03BE782043}" dt="2024-10-23T15:19:50.192" v="586" actId="20577"/>
        <pc:sldMkLst>
          <pc:docMk/>
          <pc:sldMk cId="301578270" sldId="264"/>
        </pc:sldMkLst>
        <pc:spChg chg="mod">
          <ac:chgData name="Jongeon Lee" userId="S::jlee2@conestogac.on.ca::87623e74-8fc1-4541-a90a-ebea8edc5d51" providerId="AD" clId="Web-{8C6F187D-377E-D68D-A305-AF03BE782043}" dt="2024-10-23T15:19:50.192" v="586" actId="20577"/>
          <ac:spMkLst>
            <pc:docMk/>
            <pc:sldMk cId="301578270" sldId="264"/>
            <ac:spMk id="4" creationId="{911C0E2D-48C3-17F5-3C21-D20067341BE1}"/>
          </ac:spMkLst>
        </pc:spChg>
      </pc:sldChg>
      <pc:sldChg chg="modSp">
        <pc:chgData name="Jongeon Lee" userId="S::jlee2@conestogac.on.ca::87623e74-8fc1-4541-a90a-ebea8edc5d51" providerId="AD" clId="Web-{8C6F187D-377E-D68D-A305-AF03BE782043}" dt="2024-10-23T15:23:02.226" v="734" actId="20577"/>
        <pc:sldMkLst>
          <pc:docMk/>
          <pc:sldMk cId="3946398409" sldId="266"/>
        </pc:sldMkLst>
        <pc:spChg chg="mod">
          <ac:chgData name="Jongeon Lee" userId="S::jlee2@conestogac.on.ca::87623e74-8fc1-4541-a90a-ebea8edc5d51" providerId="AD" clId="Web-{8C6F187D-377E-D68D-A305-AF03BE782043}" dt="2024-10-23T15:23:02.226" v="734" actId="20577"/>
          <ac:spMkLst>
            <pc:docMk/>
            <pc:sldMk cId="3946398409" sldId="266"/>
            <ac:spMk id="12" creationId="{A335D064-C7BF-5F73-2992-ECBAF49DFBE0}"/>
          </ac:spMkLst>
        </pc:spChg>
      </pc:sldChg>
      <pc:sldChg chg="addSp delSp modSp">
        <pc:chgData name="Jongeon Lee" userId="S::jlee2@conestogac.on.ca::87623e74-8fc1-4541-a90a-ebea8edc5d51" providerId="AD" clId="Web-{8C6F187D-377E-D68D-A305-AF03BE782043}" dt="2024-10-23T15:05:08.758" v="71"/>
        <pc:sldMkLst>
          <pc:docMk/>
          <pc:sldMk cId="1269396103" sldId="274"/>
        </pc:sldMkLst>
        <pc:spChg chg="mod">
          <ac:chgData name="Jongeon Lee" userId="S::jlee2@conestogac.on.ca::87623e74-8fc1-4541-a90a-ebea8edc5d51" providerId="AD" clId="Web-{8C6F187D-377E-D68D-A305-AF03BE782043}" dt="2024-10-23T15:05:06.492" v="67" actId="20577"/>
          <ac:spMkLst>
            <pc:docMk/>
            <pc:sldMk cId="1269396103" sldId="274"/>
            <ac:spMk id="3" creationId="{E982FC2A-800C-13EB-BD08-F17D61602D45}"/>
          </ac:spMkLst>
        </pc:spChg>
        <pc:spChg chg="add del mod">
          <ac:chgData name="Jongeon Lee" userId="S::jlee2@conestogac.on.ca::87623e74-8fc1-4541-a90a-ebea8edc5d51" providerId="AD" clId="Web-{8C6F187D-377E-D68D-A305-AF03BE782043}" dt="2024-10-23T15:05:08.758" v="71"/>
          <ac:spMkLst>
            <pc:docMk/>
            <pc:sldMk cId="1269396103" sldId="274"/>
            <ac:spMk id="4" creationId="{080CFDA1-7250-F12B-0DD3-26BC9ECD5B5B}"/>
          </ac:spMkLst>
        </pc:spChg>
      </pc:sldChg>
      <pc:sldChg chg="del">
        <pc:chgData name="Jongeon Lee" userId="S::jlee2@conestogac.on.ca::87623e74-8fc1-4541-a90a-ebea8edc5d51" providerId="AD" clId="Web-{8C6F187D-377E-D68D-A305-AF03BE782043}" dt="2024-10-23T15:15:05.454" v="435"/>
        <pc:sldMkLst>
          <pc:docMk/>
          <pc:sldMk cId="3954217843" sldId="275"/>
        </pc:sldMkLst>
      </pc:sldChg>
      <pc:sldChg chg="addSp delSp modSp add replId">
        <pc:chgData name="Jongeon Lee" userId="S::jlee2@conestogac.on.ca::87623e74-8fc1-4541-a90a-ebea8edc5d51" providerId="AD" clId="Web-{8C6F187D-377E-D68D-A305-AF03BE782043}" dt="2024-10-23T15:05:28.024" v="81" actId="1076"/>
        <pc:sldMkLst>
          <pc:docMk/>
          <pc:sldMk cId="1422267414" sldId="276"/>
        </pc:sldMkLst>
        <pc:spChg chg="add del mod">
          <ac:chgData name="Jongeon Lee" userId="S::jlee2@conestogac.on.ca::87623e74-8fc1-4541-a90a-ebea8edc5d51" providerId="AD" clId="Web-{8C6F187D-377E-D68D-A305-AF03BE782043}" dt="2024-10-23T15:05:28.024" v="81" actId="1076"/>
          <ac:spMkLst>
            <pc:docMk/>
            <pc:sldMk cId="1422267414" sldId="276"/>
            <ac:spMk id="3" creationId="{E982FC2A-800C-13EB-BD08-F17D61602D4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7BF71F-15E9-4C78-97B1-8C2F705E5641}" type="datetimeFigureOut">
              <a:rPr lang="en-CA" smtClean="0"/>
              <a:t>2024-10-24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8C9ABE-A6E4-4918-97D0-90CC1700E047}" type="slidenum">
              <a:rPr lang="en-CA" smtClean="0"/>
              <a:t>‹#›</a:t>
            </a:fld>
            <a:endParaRPr lang="en-CA"/>
          </a:p>
        </p:txBody>
      </p:sp>
    </p:spTree>
    <p:extLst>
      <p:ext uri="{BB962C8B-B14F-4D97-AF65-F5344CB8AC3E}">
        <p14:creationId xmlns:p14="http://schemas.microsoft.com/office/powerpoint/2010/main" val="2165417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08C9ABE-A6E4-4918-97D0-90CC1700E047}" type="slidenum">
              <a:rPr lang="en-CA" smtClean="0"/>
              <a:t>1</a:t>
            </a:fld>
            <a:endParaRPr lang="en-CA"/>
          </a:p>
        </p:txBody>
      </p:sp>
    </p:spTree>
    <p:extLst>
      <p:ext uri="{BB962C8B-B14F-4D97-AF65-F5344CB8AC3E}">
        <p14:creationId xmlns:p14="http://schemas.microsoft.com/office/powerpoint/2010/main" val="4149743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08C9ABE-A6E4-4918-97D0-90CC1700E047}" type="slidenum">
              <a:rPr lang="en-CA" smtClean="0"/>
              <a:t>2</a:t>
            </a:fld>
            <a:endParaRPr lang="en-CA"/>
          </a:p>
        </p:txBody>
      </p:sp>
    </p:spTree>
    <p:extLst>
      <p:ext uri="{BB962C8B-B14F-4D97-AF65-F5344CB8AC3E}">
        <p14:creationId xmlns:p14="http://schemas.microsoft.com/office/powerpoint/2010/main" val="2678879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end of the first week of the sprint, our plan changed to focus on proposing our project to the AI Steering Community. Even tough we did not have tremendous progress this week, we worked with a positive mindset.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refining the chatbot's flow using Co-Pilot Studio, ensuring seamless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Making enhancements to accuracy and </a:t>
            </a:r>
            <a:r>
              <a:rPr lang="en-US"/>
              <a:t>performance allows us to </a:t>
            </a:r>
            <a:r>
              <a:rPr lang="en-US" dirty="0"/>
              <a:t>deliver faster, more precise responses.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Currently, we're focused on developing a robust Level 1 demo, showcasing core capabilities and still working on level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슬라이드 번호 개체 틀 3"/>
          <p:cNvSpPr>
            <a:spLocks noGrp="1"/>
          </p:cNvSpPr>
          <p:nvPr>
            <p:ph type="sldNum" sz="quarter" idx="5"/>
          </p:nvPr>
        </p:nvSpPr>
        <p:spPr/>
        <p:txBody>
          <a:bodyPr/>
          <a:lstStyle/>
          <a:p>
            <a:fld id="{408C9ABE-A6E4-4918-97D0-90CC1700E047}" type="slidenum">
              <a:rPr lang="en-CA" smtClean="0"/>
              <a:t>3</a:t>
            </a:fld>
            <a:endParaRPr lang="en-CA"/>
          </a:p>
        </p:txBody>
      </p:sp>
    </p:spTree>
    <p:extLst>
      <p:ext uri="{BB962C8B-B14F-4D97-AF65-F5344CB8AC3E}">
        <p14:creationId xmlns:p14="http://schemas.microsoft.com/office/powerpoint/2010/main" val="249300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This medium article was published by Sean which focuses mainly on the digital teaching assistants  which fundamentally are AI-powered systems designed to support personalized learning and offer real-time responses, and customized learning paths.</a:t>
            </a:r>
          </a:p>
          <a:p>
            <a:endParaRPr lang="en-US" dirty="0"/>
          </a:p>
          <a:p>
            <a:r>
              <a:rPr lang="en-US" dirty="0"/>
              <a:t>The DTA scale ranges from 0 to 5, where 0 would be no AI assistance and 5 would be fully automated system.</a:t>
            </a:r>
          </a:p>
          <a:p>
            <a:pPr>
              <a:buFont typeface="Arial" panose="020B0604020202020204" pitchFamily="34" charset="0"/>
              <a:buChar char="•"/>
            </a:pPr>
            <a:endParaRPr lang="en-US" b="1" dirty="0"/>
          </a:p>
          <a:p>
            <a:pPr>
              <a:buFont typeface="Arial" panose="020B0604020202020204" pitchFamily="34" charset="0"/>
              <a:buNone/>
            </a:pPr>
            <a:r>
              <a:rPr lang="en-US" b="0" dirty="0"/>
              <a:t>For now, we are mainly focusing on Level1 and 2, </a:t>
            </a:r>
          </a:p>
          <a:p>
            <a:pPr>
              <a:buFont typeface="Arial" panose="020B0604020202020204" pitchFamily="34" charset="0"/>
              <a:buChar char="•"/>
            </a:pPr>
            <a:endParaRPr lang="en-US" b="1" dirty="0"/>
          </a:p>
          <a:p>
            <a:pPr>
              <a:buFont typeface="Arial" panose="020B0604020202020204" pitchFamily="34" charset="0"/>
              <a:buNone/>
            </a:pPr>
            <a:r>
              <a:rPr lang="en-US" b="1" dirty="0"/>
              <a:t>Level 1 – Informational DTA</a:t>
            </a:r>
            <a:r>
              <a:rPr lang="en-US" dirty="0"/>
              <a:t>:</a:t>
            </a:r>
          </a:p>
          <a:p>
            <a:pPr>
              <a:buFont typeface="Arial" panose="020B0604020202020204" pitchFamily="34" charset="0"/>
              <a:buChar char="•"/>
            </a:pPr>
            <a:r>
              <a:rPr lang="en-US" dirty="0"/>
              <a:t>Answers simple transactional questions.</a:t>
            </a:r>
          </a:p>
          <a:p>
            <a:endParaRPr lang="en-US" b="1" dirty="0"/>
          </a:p>
          <a:p>
            <a:r>
              <a:rPr lang="en-US" b="1" dirty="0"/>
              <a:t>Level 2 – Interpretive DTA</a:t>
            </a:r>
            <a:r>
              <a:rPr lang="en-US" dirty="0"/>
              <a:t>:</a:t>
            </a:r>
          </a:p>
          <a:p>
            <a:pPr>
              <a:buFont typeface="Arial" panose="020B0604020202020204" pitchFamily="34" charset="0"/>
              <a:buChar char="•"/>
            </a:pPr>
            <a:r>
              <a:rPr lang="en-US" dirty="0"/>
              <a:t>Synthesizes course content to answer abstract questions.</a:t>
            </a:r>
          </a:p>
        </p:txBody>
      </p:sp>
      <p:sp>
        <p:nvSpPr>
          <p:cNvPr id="4" name="슬라이드 번호 개체 틀 3"/>
          <p:cNvSpPr>
            <a:spLocks noGrp="1"/>
          </p:cNvSpPr>
          <p:nvPr>
            <p:ph type="sldNum" sz="quarter" idx="5"/>
          </p:nvPr>
        </p:nvSpPr>
        <p:spPr/>
        <p:txBody>
          <a:bodyPr/>
          <a:lstStyle/>
          <a:p>
            <a:fld id="{408C9ABE-A6E4-4918-97D0-90CC1700E047}" type="slidenum">
              <a:rPr lang="en-CA" smtClean="0"/>
              <a:t>4</a:t>
            </a:fld>
            <a:endParaRPr lang="en-CA"/>
          </a:p>
        </p:txBody>
      </p:sp>
    </p:spTree>
    <p:extLst>
      <p:ext uri="{BB962C8B-B14F-4D97-AF65-F5344CB8AC3E}">
        <p14:creationId xmlns:p14="http://schemas.microsoft.com/office/powerpoint/2010/main" val="744739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Here are the few queries that we asked the chatbot to interact with the instructional plan.</a:t>
            </a:r>
          </a:p>
          <a:p>
            <a:r>
              <a:rPr lang="en-US" dirty="0"/>
              <a:t>The program chosen in this demo is the Bachelor’s of Computer Science</a:t>
            </a:r>
          </a:p>
        </p:txBody>
      </p:sp>
      <p:sp>
        <p:nvSpPr>
          <p:cNvPr id="4" name="슬라이드 번호 개체 틀 3"/>
          <p:cNvSpPr>
            <a:spLocks noGrp="1"/>
          </p:cNvSpPr>
          <p:nvPr>
            <p:ph type="sldNum" sz="quarter" idx="5"/>
          </p:nvPr>
        </p:nvSpPr>
        <p:spPr/>
        <p:txBody>
          <a:bodyPr/>
          <a:lstStyle/>
          <a:p>
            <a:fld id="{408C9ABE-A6E4-4918-97D0-90CC1700E047}" type="slidenum">
              <a:rPr lang="en-CA" smtClean="0"/>
              <a:t>5</a:t>
            </a:fld>
            <a:endParaRPr lang="en-CA"/>
          </a:p>
        </p:txBody>
      </p:sp>
    </p:spTree>
    <p:extLst>
      <p:ext uri="{BB962C8B-B14F-4D97-AF65-F5344CB8AC3E}">
        <p14:creationId xmlns:p14="http://schemas.microsoft.com/office/powerpoint/2010/main" val="1621420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We introduce the user to the chatbot which is currently named as </a:t>
            </a:r>
            <a:r>
              <a:rPr lang="en-US" dirty="0" err="1"/>
              <a:t>CondorBot</a:t>
            </a:r>
            <a:r>
              <a:rPr lang="en-US" dirty="0"/>
              <a:t> and it prompts and waits for the user to enter the program they belong to. </a:t>
            </a:r>
          </a:p>
          <a:p>
            <a:endParaRPr lang="en-US" dirty="0"/>
          </a:p>
          <a:p>
            <a:r>
              <a:rPr lang="en-US" dirty="0"/>
              <a:t>Which creates a trigger, and it responds back with a brief summary about the courses included in the program and it references all the files that were used to retrieve the information each time.</a:t>
            </a:r>
          </a:p>
          <a:p>
            <a:endParaRPr lang="en-US" dirty="0"/>
          </a:p>
          <a:p>
            <a:r>
              <a:rPr lang="en-US" dirty="0"/>
              <a:t>We then asked it to give the name of the faculty for my courses, as we did not mention any specific course at all, the model analyzes this and gives us all the faculties that have been mentioned in the course outlines. Here we receive only 2 faculty names as the courses provided were limited and the faculty were the same in couple of them.</a:t>
            </a:r>
          </a:p>
          <a:p>
            <a:endParaRPr lang="en-US" dirty="0"/>
          </a:p>
          <a:p>
            <a:r>
              <a:rPr lang="en-US" dirty="0"/>
              <a:t>When we ask specifically for week 4 in the courses, we get a brief summary of what to expect and what assignments are to be submitted along with the references to the course outline files.</a:t>
            </a:r>
          </a:p>
          <a:p>
            <a:endParaRPr lang="en-US" dirty="0"/>
          </a:p>
          <a:p>
            <a:r>
              <a:rPr lang="en-US" dirty="0"/>
              <a:t>When we ask about the assignments due in the week 4 without explicitly mentioning it, the model is able to understand what is asked with the help of the chat history.</a:t>
            </a:r>
          </a:p>
          <a:p>
            <a:endParaRPr lang="en-US" dirty="0"/>
          </a:p>
          <a:p>
            <a:r>
              <a:rPr lang="en-US" dirty="0"/>
              <a:t>Here are couple of other queries for which we received responses which included all the necessary details.</a:t>
            </a:r>
          </a:p>
          <a:p>
            <a:r>
              <a:rPr lang="en-US" dirty="0"/>
              <a:t>When we ask for a study plan, it analyses that we are asking for week 9 specifically and it plans it such that we sufficient time to review and submit each assignment.</a:t>
            </a:r>
          </a:p>
          <a:p>
            <a:endParaRPr lang="en-US" dirty="0"/>
          </a:p>
          <a:p>
            <a:r>
              <a:rPr lang="en-US" dirty="0"/>
              <a:t>Finally we experimented with triggers such as when the user says thanks, the chatbot replies with you are welcome.</a:t>
            </a:r>
          </a:p>
          <a:p>
            <a:endParaRPr lang="en-US" dirty="0"/>
          </a:p>
        </p:txBody>
      </p:sp>
      <p:sp>
        <p:nvSpPr>
          <p:cNvPr id="4" name="슬라이드 번호 개체 틀 3"/>
          <p:cNvSpPr>
            <a:spLocks noGrp="1"/>
          </p:cNvSpPr>
          <p:nvPr>
            <p:ph type="sldNum" sz="quarter" idx="5"/>
          </p:nvPr>
        </p:nvSpPr>
        <p:spPr/>
        <p:txBody>
          <a:bodyPr/>
          <a:lstStyle/>
          <a:p>
            <a:fld id="{408C9ABE-A6E4-4918-97D0-90CC1700E047}" type="slidenum">
              <a:rPr lang="en-CA" smtClean="0"/>
              <a:t>6</a:t>
            </a:fld>
            <a:endParaRPr lang="en-CA"/>
          </a:p>
        </p:txBody>
      </p:sp>
    </p:spTree>
    <p:extLst>
      <p:ext uri="{BB962C8B-B14F-4D97-AF65-F5344CB8AC3E}">
        <p14:creationId xmlns:p14="http://schemas.microsoft.com/office/powerpoint/2010/main" val="1370079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Currently copilot studio has access to only the ins</a:t>
            </a:r>
            <a:r>
              <a:rPr lang="en-US" baseline="0" dirty="0"/>
              <a:t>tructional plans, we plan to include course outlines too.</a:t>
            </a:r>
          </a:p>
          <a:p>
            <a:r>
              <a:rPr lang="en-US" baseline="0" dirty="0"/>
              <a:t>After we update the dataset, we expect the complexity to slightly increase.</a:t>
            </a:r>
          </a:p>
          <a:p>
            <a:endParaRPr lang="en-US" baseline="0" dirty="0"/>
          </a:p>
          <a:p>
            <a:r>
              <a:rPr lang="en-US" baseline="0" dirty="0"/>
              <a:t>We will be potentially researching about ways to get accurate and relevant responses as after the modification to the dataset we might see a drop in the speed and accuracy.</a:t>
            </a:r>
            <a:br>
              <a:rPr lang="en-US" baseline="0" dirty="0"/>
            </a:br>
            <a:endParaRPr lang="en-US" dirty="0"/>
          </a:p>
        </p:txBody>
      </p:sp>
      <p:sp>
        <p:nvSpPr>
          <p:cNvPr id="4" name="슬라이드 번호 개체 틀 3"/>
          <p:cNvSpPr>
            <a:spLocks noGrp="1"/>
          </p:cNvSpPr>
          <p:nvPr>
            <p:ph type="sldNum" sz="quarter" idx="5"/>
          </p:nvPr>
        </p:nvSpPr>
        <p:spPr/>
        <p:txBody>
          <a:bodyPr/>
          <a:lstStyle/>
          <a:p>
            <a:fld id="{408C9ABE-A6E4-4918-97D0-90CC1700E047}" type="slidenum">
              <a:rPr lang="en-CA" smtClean="0"/>
              <a:t>7</a:t>
            </a:fld>
            <a:endParaRPr lang="en-CA"/>
          </a:p>
        </p:txBody>
      </p:sp>
    </p:spTree>
    <p:extLst>
      <p:ext uri="{BB962C8B-B14F-4D97-AF65-F5344CB8AC3E}">
        <p14:creationId xmlns:p14="http://schemas.microsoft.com/office/powerpoint/2010/main" val="222695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408C9ABE-A6E4-4918-97D0-90CC1700E047}" type="slidenum">
              <a:rPr lang="en-CA" smtClean="0"/>
              <a:t>8</a:t>
            </a:fld>
            <a:endParaRPr lang="en-CA"/>
          </a:p>
        </p:txBody>
      </p:sp>
    </p:spTree>
    <p:extLst>
      <p:ext uri="{BB962C8B-B14F-4D97-AF65-F5344CB8AC3E}">
        <p14:creationId xmlns:p14="http://schemas.microsoft.com/office/powerpoint/2010/main" val="419515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9B51-39FA-6105-E225-90615A8F5C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F0613B-4155-EB28-5EBA-0237A3191C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571247-2030-8274-494E-C0CDF02A18F9}"/>
              </a:ext>
            </a:extLst>
          </p:cNvPr>
          <p:cNvSpPr>
            <a:spLocks noGrp="1"/>
          </p:cNvSpPr>
          <p:nvPr>
            <p:ph type="dt" sz="half" idx="10"/>
          </p:nvPr>
        </p:nvSpPr>
        <p:spPr/>
        <p:txBody>
          <a:bodyPr/>
          <a:lstStyle/>
          <a:p>
            <a:fld id="{84F6E495-0B78-4E0C-B981-797A590F09A3}" type="datetimeFigureOut">
              <a:rPr lang="en-US" smtClean="0"/>
              <a:t>10/24/2024</a:t>
            </a:fld>
            <a:endParaRPr lang="en-US"/>
          </a:p>
        </p:txBody>
      </p:sp>
      <p:sp>
        <p:nvSpPr>
          <p:cNvPr id="5" name="Footer Placeholder 4">
            <a:extLst>
              <a:ext uri="{FF2B5EF4-FFF2-40B4-BE49-F238E27FC236}">
                <a16:creationId xmlns:a16="http://schemas.microsoft.com/office/drawing/2014/main" id="{6B971AEC-8E23-1F2C-23B7-2B521C1B0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29C75-99BF-264D-B0CF-FE23BF2E4B8E}"/>
              </a:ext>
            </a:extLst>
          </p:cNvPr>
          <p:cNvSpPr>
            <a:spLocks noGrp="1"/>
          </p:cNvSpPr>
          <p:nvPr>
            <p:ph type="sldNum" sz="quarter" idx="12"/>
          </p:nvPr>
        </p:nvSpPr>
        <p:spPr/>
        <p:txBody>
          <a:bodyPr/>
          <a:lstStyle/>
          <a:p>
            <a:fld id="{8C7A2392-56D5-4793-835D-B9D93F9DE086}" type="slidenum">
              <a:rPr lang="en-US" smtClean="0"/>
              <a:t>‹#›</a:t>
            </a:fld>
            <a:endParaRPr lang="en-US"/>
          </a:p>
        </p:txBody>
      </p:sp>
    </p:spTree>
    <p:extLst>
      <p:ext uri="{BB962C8B-B14F-4D97-AF65-F5344CB8AC3E}">
        <p14:creationId xmlns:p14="http://schemas.microsoft.com/office/powerpoint/2010/main" val="3868953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63B1-0BC1-C61F-7DE1-D63388025E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4919CF-FDD6-31FA-529A-2E01AEF426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F95883-EC1D-4B9A-285B-81BD91D08FA6}"/>
              </a:ext>
            </a:extLst>
          </p:cNvPr>
          <p:cNvSpPr>
            <a:spLocks noGrp="1"/>
          </p:cNvSpPr>
          <p:nvPr>
            <p:ph type="dt" sz="half" idx="10"/>
          </p:nvPr>
        </p:nvSpPr>
        <p:spPr/>
        <p:txBody>
          <a:bodyPr/>
          <a:lstStyle/>
          <a:p>
            <a:fld id="{84F6E495-0B78-4E0C-B981-797A590F09A3}" type="datetimeFigureOut">
              <a:rPr lang="en-US" smtClean="0"/>
              <a:t>10/24/2024</a:t>
            </a:fld>
            <a:endParaRPr lang="en-US"/>
          </a:p>
        </p:txBody>
      </p:sp>
      <p:sp>
        <p:nvSpPr>
          <p:cNvPr id="5" name="Footer Placeholder 4">
            <a:extLst>
              <a:ext uri="{FF2B5EF4-FFF2-40B4-BE49-F238E27FC236}">
                <a16:creationId xmlns:a16="http://schemas.microsoft.com/office/drawing/2014/main" id="{30312071-3EC9-63C4-0281-670DB65F95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BC7043-6CCD-65BB-3210-C6FEB8E059B1}"/>
              </a:ext>
            </a:extLst>
          </p:cNvPr>
          <p:cNvSpPr>
            <a:spLocks noGrp="1"/>
          </p:cNvSpPr>
          <p:nvPr>
            <p:ph type="sldNum" sz="quarter" idx="12"/>
          </p:nvPr>
        </p:nvSpPr>
        <p:spPr/>
        <p:txBody>
          <a:bodyPr/>
          <a:lstStyle/>
          <a:p>
            <a:fld id="{8C7A2392-56D5-4793-835D-B9D93F9DE086}" type="slidenum">
              <a:rPr lang="en-US" smtClean="0"/>
              <a:t>‹#›</a:t>
            </a:fld>
            <a:endParaRPr lang="en-US"/>
          </a:p>
        </p:txBody>
      </p:sp>
    </p:spTree>
    <p:extLst>
      <p:ext uri="{BB962C8B-B14F-4D97-AF65-F5344CB8AC3E}">
        <p14:creationId xmlns:p14="http://schemas.microsoft.com/office/powerpoint/2010/main" val="1723992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5E2302-F0C6-E053-8CB4-207E1710D9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3FB5A2-7C60-CC98-1AF3-F30CCCCFA7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3966C6-FB59-78DA-3E3E-09EFA9DED68F}"/>
              </a:ext>
            </a:extLst>
          </p:cNvPr>
          <p:cNvSpPr>
            <a:spLocks noGrp="1"/>
          </p:cNvSpPr>
          <p:nvPr>
            <p:ph type="dt" sz="half" idx="10"/>
          </p:nvPr>
        </p:nvSpPr>
        <p:spPr/>
        <p:txBody>
          <a:bodyPr/>
          <a:lstStyle/>
          <a:p>
            <a:fld id="{84F6E495-0B78-4E0C-B981-797A590F09A3}" type="datetimeFigureOut">
              <a:rPr lang="en-US" smtClean="0"/>
              <a:t>10/24/2024</a:t>
            </a:fld>
            <a:endParaRPr lang="en-US"/>
          </a:p>
        </p:txBody>
      </p:sp>
      <p:sp>
        <p:nvSpPr>
          <p:cNvPr id="5" name="Footer Placeholder 4">
            <a:extLst>
              <a:ext uri="{FF2B5EF4-FFF2-40B4-BE49-F238E27FC236}">
                <a16:creationId xmlns:a16="http://schemas.microsoft.com/office/drawing/2014/main" id="{94EAAA6E-6C45-8586-15AE-8E54C49524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A9EE0C-5594-09C5-1A4C-BACD3F690F8C}"/>
              </a:ext>
            </a:extLst>
          </p:cNvPr>
          <p:cNvSpPr>
            <a:spLocks noGrp="1"/>
          </p:cNvSpPr>
          <p:nvPr>
            <p:ph type="sldNum" sz="quarter" idx="12"/>
          </p:nvPr>
        </p:nvSpPr>
        <p:spPr/>
        <p:txBody>
          <a:bodyPr/>
          <a:lstStyle/>
          <a:p>
            <a:fld id="{8C7A2392-56D5-4793-835D-B9D93F9DE086}" type="slidenum">
              <a:rPr lang="en-US" smtClean="0"/>
              <a:t>‹#›</a:t>
            </a:fld>
            <a:endParaRPr lang="en-US"/>
          </a:p>
        </p:txBody>
      </p:sp>
    </p:spTree>
    <p:extLst>
      <p:ext uri="{BB962C8B-B14F-4D97-AF65-F5344CB8AC3E}">
        <p14:creationId xmlns:p14="http://schemas.microsoft.com/office/powerpoint/2010/main" val="2402795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51229-69EA-2B1F-B627-BACDA27916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EABCE0-E799-A144-99F5-253FB4F09E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BC10D2-E859-59F2-6EBD-4B88FD7A940C}"/>
              </a:ext>
            </a:extLst>
          </p:cNvPr>
          <p:cNvSpPr>
            <a:spLocks noGrp="1"/>
          </p:cNvSpPr>
          <p:nvPr>
            <p:ph type="dt" sz="half" idx="10"/>
          </p:nvPr>
        </p:nvSpPr>
        <p:spPr/>
        <p:txBody>
          <a:bodyPr/>
          <a:lstStyle/>
          <a:p>
            <a:fld id="{84F6E495-0B78-4E0C-B981-797A590F09A3}" type="datetimeFigureOut">
              <a:rPr lang="en-US" smtClean="0"/>
              <a:t>10/24/2024</a:t>
            </a:fld>
            <a:endParaRPr lang="en-US"/>
          </a:p>
        </p:txBody>
      </p:sp>
      <p:sp>
        <p:nvSpPr>
          <p:cNvPr id="5" name="Footer Placeholder 4">
            <a:extLst>
              <a:ext uri="{FF2B5EF4-FFF2-40B4-BE49-F238E27FC236}">
                <a16:creationId xmlns:a16="http://schemas.microsoft.com/office/drawing/2014/main" id="{592F5568-C910-C40B-BA5F-9A265AE56F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642CEA-E6FB-A409-7DEE-ABE56CD30FC2}"/>
              </a:ext>
            </a:extLst>
          </p:cNvPr>
          <p:cNvSpPr>
            <a:spLocks noGrp="1"/>
          </p:cNvSpPr>
          <p:nvPr>
            <p:ph type="sldNum" sz="quarter" idx="12"/>
          </p:nvPr>
        </p:nvSpPr>
        <p:spPr/>
        <p:txBody>
          <a:bodyPr/>
          <a:lstStyle/>
          <a:p>
            <a:fld id="{8C7A2392-56D5-4793-835D-B9D93F9DE086}" type="slidenum">
              <a:rPr lang="en-US" smtClean="0"/>
              <a:t>‹#›</a:t>
            </a:fld>
            <a:endParaRPr lang="en-US"/>
          </a:p>
        </p:txBody>
      </p:sp>
    </p:spTree>
    <p:extLst>
      <p:ext uri="{BB962C8B-B14F-4D97-AF65-F5344CB8AC3E}">
        <p14:creationId xmlns:p14="http://schemas.microsoft.com/office/powerpoint/2010/main" val="307335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E09E-378C-9D51-2FFB-99BC18E955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FA145E-B282-97C0-9467-6D596F88F8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2A4C4-7F9A-653C-4D41-A39D747E632C}"/>
              </a:ext>
            </a:extLst>
          </p:cNvPr>
          <p:cNvSpPr>
            <a:spLocks noGrp="1"/>
          </p:cNvSpPr>
          <p:nvPr>
            <p:ph type="dt" sz="half" idx="10"/>
          </p:nvPr>
        </p:nvSpPr>
        <p:spPr/>
        <p:txBody>
          <a:bodyPr/>
          <a:lstStyle/>
          <a:p>
            <a:fld id="{84F6E495-0B78-4E0C-B981-797A590F09A3}" type="datetimeFigureOut">
              <a:rPr lang="en-US" smtClean="0"/>
              <a:t>10/24/2024</a:t>
            </a:fld>
            <a:endParaRPr lang="en-US"/>
          </a:p>
        </p:txBody>
      </p:sp>
      <p:sp>
        <p:nvSpPr>
          <p:cNvPr id="5" name="Footer Placeholder 4">
            <a:extLst>
              <a:ext uri="{FF2B5EF4-FFF2-40B4-BE49-F238E27FC236}">
                <a16:creationId xmlns:a16="http://schemas.microsoft.com/office/drawing/2014/main" id="{D32C91F9-7956-78EA-6999-019617A181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164622-688A-8FB6-6434-6E1EC6B61BA7}"/>
              </a:ext>
            </a:extLst>
          </p:cNvPr>
          <p:cNvSpPr>
            <a:spLocks noGrp="1"/>
          </p:cNvSpPr>
          <p:nvPr>
            <p:ph type="sldNum" sz="quarter" idx="12"/>
          </p:nvPr>
        </p:nvSpPr>
        <p:spPr/>
        <p:txBody>
          <a:bodyPr/>
          <a:lstStyle/>
          <a:p>
            <a:fld id="{8C7A2392-56D5-4793-835D-B9D93F9DE086}" type="slidenum">
              <a:rPr lang="en-US" smtClean="0"/>
              <a:t>‹#›</a:t>
            </a:fld>
            <a:endParaRPr lang="en-US"/>
          </a:p>
        </p:txBody>
      </p:sp>
    </p:spTree>
    <p:extLst>
      <p:ext uri="{BB962C8B-B14F-4D97-AF65-F5344CB8AC3E}">
        <p14:creationId xmlns:p14="http://schemas.microsoft.com/office/powerpoint/2010/main" val="3255840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25FD-F0CF-FF31-19CF-D1867B02A4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8ACE73-CAFD-7607-B388-7EDD36E21C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CC237B-D648-66BC-3751-5577833CFA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28B334-4D50-80A7-5071-6F0E9FA48165}"/>
              </a:ext>
            </a:extLst>
          </p:cNvPr>
          <p:cNvSpPr>
            <a:spLocks noGrp="1"/>
          </p:cNvSpPr>
          <p:nvPr>
            <p:ph type="dt" sz="half" idx="10"/>
          </p:nvPr>
        </p:nvSpPr>
        <p:spPr/>
        <p:txBody>
          <a:bodyPr/>
          <a:lstStyle/>
          <a:p>
            <a:fld id="{84F6E495-0B78-4E0C-B981-797A590F09A3}" type="datetimeFigureOut">
              <a:rPr lang="en-US" smtClean="0"/>
              <a:t>10/24/2024</a:t>
            </a:fld>
            <a:endParaRPr lang="en-US"/>
          </a:p>
        </p:txBody>
      </p:sp>
      <p:sp>
        <p:nvSpPr>
          <p:cNvPr id="6" name="Footer Placeholder 5">
            <a:extLst>
              <a:ext uri="{FF2B5EF4-FFF2-40B4-BE49-F238E27FC236}">
                <a16:creationId xmlns:a16="http://schemas.microsoft.com/office/drawing/2014/main" id="{19895085-813F-D010-B632-04DFD29DB3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ADEB20-E928-F8DD-540C-31B299948066}"/>
              </a:ext>
            </a:extLst>
          </p:cNvPr>
          <p:cNvSpPr>
            <a:spLocks noGrp="1"/>
          </p:cNvSpPr>
          <p:nvPr>
            <p:ph type="sldNum" sz="quarter" idx="12"/>
          </p:nvPr>
        </p:nvSpPr>
        <p:spPr/>
        <p:txBody>
          <a:bodyPr/>
          <a:lstStyle/>
          <a:p>
            <a:fld id="{8C7A2392-56D5-4793-835D-B9D93F9DE086}" type="slidenum">
              <a:rPr lang="en-US" smtClean="0"/>
              <a:t>‹#›</a:t>
            </a:fld>
            <a:endParaRPr lang="en-US"/>
          </a:p>
        </p:txBody>
      </p:sp>
    </p:spTree>
    <p:extLst>
      <p:ext uri="{BB962C8B-B14F-4D97-AF65-F5344CB8AC3E}">
        <p14:creationId xmlns:p14="http://schemas.microsoft.com/office/powerpoint/2010/main" val="11335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DF3D-0B63-493F-35C7-E87B84AA42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BCDEE0-A435-9898-1216-91B8C2D18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F7DB48-772A-478F-596D-D4B1E2FF75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0603EC-C16C-9913-1304-09567E5F02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D8B2B7-2E9D-BC5C-F238-52B88FC538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AA28E0-5C23-8A54-FD40-02E8448C3241}"/>
              </a:ext>
            </a:extLst>
          </p:cNvPr>
          <p:cNvSpPr>
            <a:spLocks noGrp="1"/>
          </p:cNvSpPr>
          <p:nvPr>
            <p:ph type="dt" sz="half" idx="10"/>
          </p:nvPr>
        </p:nvSpPr>
        <p:spPr/>
        <p:txBody>
          <a:bodyPr/>
          <a:lstStyle/>
          <a:p>
            <a:fld id="{84F6E495-0B78-4E0C-B981-797A590F09A3}" type="datetimeFigureOut">
              <a:rPr lang="en-US" smtClean="0"/>
              <a:t>10/24/2024</a:t>
            </a:fld>
            <a:endParaRPr lang="en-US"/>
          </a:p>
        </p:txBody>
      </p:sp>
      <p:sp>
        <p:nvSpPr>
          <p:cNvPr id="8" name="Footer Placeholder 7">
            <a:extLst>
              <a:ext uri="{FF2B5EF4-FFF2-40B4-BE49-F238E27FC236}">
                <a16:creationId xmlns:a16="http://schemas.microsoft.com/office/drawing/2014/main" id="{46C76DE1-395C-567B-8A6F-ED966273E6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0F74E3-CE42-E069-361A-E8AF0EB6709D}"/>
              </a:ext>
            </a:extLst>
          </p:cNvPr>
          <p:cNvSpPr>
            <a:spLocks noGrp="1"/>
          </p:cNvSpPr>
          <p:nvPr>
            <p:ph type="sldNum" sz="quarter" idx="12"/>
          </p:nvPr>
        </p:nvSpPr>
        <p:spPr/>
        <p:txBody>
          <a:bodyPr/>
          <a:lstStyle/>
          <a:p>
            <a:fld id="{8C7A2392-56D5-4793-835D-B9D93F9DE086}" type="slidenum">
              <a:rPr lang="en-US" smtClean="0"/>
              <a:t>‹#›</a:t>
            </a:fld>
            <a:endParaRPr lang="en-US"/>
          </a:p>
        </p:txBody>
      </p:sp>
    </p:spTree>
    <p:extLst>
      <p:ext uri="{BB962C8B-B14F-4D97-AF65-F5344CB8AC3E}">
        <p14:creationId xmlns:p14="http://schemas.microsoft.com/office/powerpoint/2010/main" val="1875615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C2813-E1CF-533E-31F7-7C026C61FD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FFB4BE-9B4D-4123-CB05-CF85D04CC23A}"/>
              </a:ext>
            </a:extLst>
          </p:cNvPr>
          <p:cNvSpPr>
            <a:spLocks noGrp="1"/>
          </p:cNvSpPr>
          <p:nvPr>
            <p:ph type="dt" sz="half" idx="10"/>
          </p:nvPr>
        </p:nvSpPr>
        <p:spPr/>
        <p:txBody>
          <a:bodyPr/>
          <a:lstStyle/>
          <a:p>
            <a:fld id="{84F6E495-0B78-4E0C-B981-797A590F09A3}" type="datetimeFigureOut">
              <a:rPr lang="en-US" smtClean="0"/>
              <a:t>10/24/2024</a:t>
            </a:fld>
            <a:endParaRPr lang="en-US"/>
          </a:p>
        </p:txBody>
      </p:sp>
      <p:sp>
        <p:nvSpPr>
          <p:cNvPr id="4" name="Footer Placeholder 3">
            <a:extLst>
              <a:ext uri="{FF2B5EF4-FFF2-40B4-BE49-F238E27FC236}">
                <a16:creationId xmlns:a16="http://schemas.microsoft.com/office/drawing/2014/main" id="{CC37C2E2-0399-660E-FAB7-A9B7487301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2507D2-B7BD-7FAE-524E-811A96AEB655}"/>
              </a:ext>
            </a:extLst>
          </p:cNvPr>
          <p:cNvSpPr>
            <a:spLocks noGrp="1"/>
          </p:cNvSpPr>
          <p:nvPr>
            <p:ph type="sldNum" sz="quarter" idx="12"/>
          </p:nvPr>
        </p:nvSpPr>
        <p:spPr/>
        <p:txBody>
          <a:bodyPr/>
          <a:lstStyle/>
          <a:p>
            <a:fld id="{8C7A2392-56D5-4793-835D-B9D93F9DE086}" type="slidenum">
              <a:rPr lang="en-US" smtClean="0"/>
              <a:t>‹#›</a:t>
            </a:fld>
            <a:endParaRPr lang="en-US"/>
          </a:p>
        </p:txBody>
      </p:sp>
    </p:spTree>
    <p:extLst>
      <p:ext uri="{BB962C8B-B14F-4D97-AF65-F5344CB8AC3E}">
        <p14:creationId xmlns:p14="http://schemas.microsoft.com/office/powerpoint/2010/main" val="1041260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CC40F9-4F3A-5ECB-C6F3-C7E7534D7DC6}"/>
              </a:ext>
            </a:extLst>
          </p:cNvPr>
          <p:cNvSpPr>
            <a:spLocks noGrp="1"/>
          </p:cNvSpPr>
          <p:nvPr>
            <p:ph type="dt" sz="half" idx="10"/>
          </p:nvPr>
        </p:nvSpPr>
        <p:spPr/>
        <p:txBody>
          <a:bodyPr/>
          <a:lstStyle/>
          <a:p>
            <a:fld id="{84F6E495-0B78-4E0C-B981-797A590F09A3}" type="datetimeFigureOut">
              <a:rPr lang="en-US" smtClean="0"/>
              <a:t>10/24/2024</a:t>
            </a:fld>
            <a:endParaRPr lang="en-US"/>
          </a:p>
        </p:txBody>
      </p:sp>
      <p:sp>
        <p:nvSpPr>
          <p:cNvPr id="3" name="Footer Placeholder 2">
            <a:extLst>
              <a:ext uri="{FF2B5EF4-FFF2-40B4-BE49-F238E27FC236}">
                <a16:creationId xmlns:a16="http://schemas.microsoft.com/office/drawing/2014/main" id="{259F164D-D825-4B13-8012-F28A47E220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8072B7-D8E1-051B-5040-616F1C34D334}"/>
              </a:ext>
            </a:extLst>
          </p:cNvPr>
          <p:cNvSpPr>
            <a:spLocks noGrp="1"/>
          </p:cNvSpPr>
          <p:nvPr>
            <p:ph type="sldNum" sz="quarter" idx="12"/>
          </p:nvPr>
        </p:nvSpPr>
        <p:spPr/>
        <p:txBody>
          <a:bodyPr/>
          <a:lstStyle/>
          <a:p>
            <a:fld id="{8C7A2392-56D5-4793-835D-B9D93F9DE086}" type="slidenum">
              <a:rPr lang="en-US" smtClean="0"/>
              <a:t>‹#›</a:t>
            </a:fld>
            <a:endParaRPr lang="en-US"/>
          </a:p>
        </p:txBody>
      </p:sp>
    </p:spTree>
    <p:extLst>
      <p:ext uri="{BB962C8B-B14F-4D97-AF65-F5344CB8AC3E}">
        <p14:creationId xmlns:p14="http://schemas.microsoft.com/office/powerpoint/2010/main" val="378727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087DE-FCAD-CB46-D33F-98A819BD6A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0C8E55-929B-15C3-66A6-FB1097E0EC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C9B6C4-C839-6BE7-7156-54C8CF1681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F0DF29-A996-001E-38E0-3FEDE79C58BF}"/>
              </a:ext>
            </a:extLst>
          </p:cNvPr>
          <p:cNvSpPr>
            <a:spLocks noGrp="1"/>
          </p:cNvSpPr>
          <p:nvPr>
            <p:ph type="dt" sz="half" idx="10"/>
          </p:nvPr>
        </p:nvSpPr>
        <p:spPr/>
        <p:txBody>
          <a:bodyPr/>
          <a:lstStyle/>
          <a:p>
            <a:fld id="{84F6E495-0B78-4E0C-B981-797A590F09A3}" type="datetimeFigureOut">
              <a:rPr lang="en-US" smtClean="0"/>
              <a:t>10/24/2024</a:t>
            </a:fld>
            <a:endParaRPr lang="en-US"/>
          </a:p>
        </p:txBody>
      </p:sp>
      <p:sp>
        <p:nvSpPr>
          <p:cNvPr id="6" name="Footer Placeholder 5">
            <a:extLst>
              <a:ext uri="{FF2B5EF4-FFF2-40B4-BE49-F238E27FC236}">
                <a16:creationId xmlns:a16="http://schemas.microsoft.com/office/drawing/2014/main" id="{317B9A8B-FB00-2A98-A794-2E36097EA0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24AEAC-AFD4-04A8-5561-6720409C02B3}"/>
              </a:ext>
            </a:extLst>
          </p:cNvPr>
          <p:cNvSpPr>
            <a:spLocks noGrp="1"/>
          </p:cNvSpPr>
          <p:nvPr>
            <p:ph type="sldNum" sz="quarter" idx="12"/>
          </p:nvPr>
        </p:nvSpPr>
        <p:spPr/>
        <p:txBody>
          <a:bodyPr/>
          <a:lstStyle/>
          <a:p>
            <a:fld id="{8C7A2392-56D5-4793-835D-B9D93F9DE086}" type="slidenum">
              <a:rPr lang="en-US" smtClean="0"/>
              <a:t>‹#›</a:t>
            </a:fld>
            <a:endParaRPr lang="en-US"/>
          </a:p>
        </p:txBody>
      </p:sp>
    </p:spTree>
    <p:extLst>
      <p:ext uri="{BB962C8B-B14F-4D97-AF65-F5344CB8AC3E}">
        <p14:creationId xmlns:p14="http://schemas.microsoft.com/office/powerpoint/2010/main" val="911110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870CD-BA42-4137-56F4-C996970023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9C2C98-6F5E-964D-8CBC-7CD2DBBBBB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3E7F19-4D38-D004-91F0-C28A486805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5DF64D-8C0F-B013-960F-B92DB6A8E776}"/>
              </a:ext>
            </a:extLst>
          </p:cNvPr>
          <p:cNvSpPr>
            <a:spLocks noGrp="1"/>
          </p:cNvSpPr>
          <p:nvPr>
            <p:ph type="dt" sz="half" idx="10"/>
          </p:nvPr>
        </p:nvSpPr>
        <p:spPr/>
        <p:txBody>
          <a:bodyPr/>
          <a:lstStyle/>
          <a:p>
            <a:fld id="{84F6E495-0B78-4E0C-B981-797A590F09A3}" type="datetimeFigureOut">
              <a:rPr lang="en-US" smtClean="0"/>
              <a:t>10/24/2024</a:t>
            </a:fld>
            <a:endParaRPr lang="en-US"/>
          </a:p>
        </p:txBody>
      </p:sp>
      <p:sp>
        <p:nvSpPr>
          <p:cNvPr id="6" name="Footer Placeholder 5">
            <a:extLst>
              <a:ext uri="{FF2B5EF4-FFF2-40B4-BE49-F238E27FC236}">
                <a16:creationId xmlns:a16="http://schemas.microsoft.com/office/drawing/2014/main" id="{CC42668C-4F4C-FDE8-34F3-E054BC7B4C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AEC7CE-D3EF-7A4A-EBD0-40297C5000FA}"/>
              </a:ext>
            </a:extLst>
          </p:cNvPr>
          <p:cNvSpPr>
            <a:spLocks noGrp="1"/>
          </p:cNvSpPr>
          <p:nvPr>
            <p:ph type="sldNum" sz="quarter" idx="12"/>
          </p:nvPr>
        </p:nvSpPr>
        <p:spPr/>
        <p:txBody>
          <a:bodyPr/>
          <a:lstStyle/>
          <a:p>
            <a:fld id="{8C7A2392-56D5-4793-835D-B9D93F9DE086}" type="slidenum">
              <a:rPr lang="en-US" smtClean="0"/>
              <a:t>‹#›</a:t>
            </a:fld>
            <a:endParaRPr lang="en-US"/>
          </a:p>
        </p:txBody>
      </p:sp>
    </p:spTree>
    <p:extLst>
      <p:ext uri="{BB962C8B-B14F-4D97-AF65-F5344CB8AC3E}">
        <p14:creationId xmlns:p14="http://schemas.microsoft.com/office/powerpoint/2010/main" val="4212187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635EE1-FCF7-86AD-D364-B8B169577F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788C76-D086-33C1-5E6C-A756814A79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C54231-418C-CC53-11C9-38F6D6C4E4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F6E495-0B78-4E0C-B981-797A590F09A3}" type="datetimeFigureOut">
              <a:rPr lang="en-US" smtClean="0"/>
              <a:t>10/24/2024</a:t>
            </a:fld>
            <a:endParaRPr lang="en-US"/>
          </a:p>
        </p:txBody>
      </p:sp>
      <p:sp>
        <p:nvSpPr>
          <p:cNvPr id="5" name="Footer Placeholder 4">
            <a:extLst>
              <a:ext uri="{FF2B5EF4-FFF2-40B4-BE49-F238E27FC236}">
                <a16:creationId xmlns:a16="http://schemas.microsoft.com/office/drawing/2014/main" id="{632B8C6B-0623-FA42-822F-6A22CA7E1D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E93488-EB83-1399-4775-E0864CB937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A2392-56D5-4793-835D-B9D93F9DE086}" type="slidenum">
              <a:rPr lang="en-US" smtClean="0"/>
              <a:t>‹#›</a:t>
            </a:fld>
            <a:endParaRPr lang="en-US"/>
          </a:p>
        </p:txBody>
      </p:sp>
    </p:spTree>
    <p:extLst>
      <p:ext uri="{BB962C8B-B14F-4D97-AF65-F5344CB8AC3E}">
        <p14:creationId xmlns:p14="http://schemas.microsoft.com/office/powerpoint/2010/main" val="979236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1">
            <a:extLst>
              <a:ext uri="{FF2B5EF4-FFF2-40B4-BE49-F238E27FC236}">
                <a16:creationId xmlns:a16="http://schemas.microsoft.com/office/drawing/2014/main" id="{28E66C10-051F-C080-5E05-5DFED8779484}"/>
              </a:ext>
            </a:extLst>
          </p:cNvPr>
          <p:cNvPicPr>
            <a:picLocks noGrp="1" noRot="1" noMove="1" noResize="1" noEditPoints="1" noAdjustHandles="1" noChangeArrowheads="1" noChangeShapeType="1" noCrop="1"/>
          </p:cNvPicPr>
          <p:nvPr/>
        </p:nvPicPr>
        <p:blipFill>
          <a:blip r:embed="rId3" cstate="print"/>
          <a:stretch>
            <a:fillRect/>
          </a:stretch>
        </p:blipFill>
        <p:spPr>
          <a:xfrm>
            <a:off x="317" y="317"/>
            <a:ext cx="12191365" cy="6857365"/>
          </a:xfrm>
          <a:prstGeom prst="rect">
            <a:avLst/>
          </a:prstGeom>
        </p:spPr>
      </p:pic>
      <p:grpSp>
        <p:nvGrpSpPr>
          <p:cNvPr id="9" name="Group 8">
            <a:extLst>
              <a:ext uri="{FF2B5EF4-FFF2-40B4-BE49-F238E27FC236}">
                <a16:creationId xmlns:a16="http://schemas.microsoft.com/office/drawing/2014/main" id="{A379EF23-7AE9-E73C-1B1A-592D33D54411}"/>
              </a:ext>
            </a:extLst>
          </p:cNvPr>
          <p:cNvGrpSpPr>
            <a:grpSpLocks noGrp="1" noUngrp="1" noRot="1" noMove="1" noResize="1"/>
          </p:cNvGrpSpPr>
          <p:nvPr/>
        </p:nvGrpSpPr>
        <p:grpSpPr>
          <a:xfrm>
            <a:off x="-19050" y="0"/>
            <a:ext cx="2481326" cy="3714218"/>
            <a:chOff x="-19050" y="5645"/>
            <a:chExt cx="2481326" cy="3709924"/>
          </a:xfrm>
        </p:grpSpPr>
        <p:pic>
          <p:nvPicPr>
            <p:cNvPr id="19" name="Image 12">
              <a:extLst>
                <a:ext uri="{FF2B5EF4-FFF2-40B4-BE49-F238E27FC236}">
                  <a16:creationId xmlns:a16="http://schemas.microsoft.com/office/drawing/2014/main" id="{7D2DB8A4-3CC4-0C3E-BC7D-0F2416FDE9A2}"/>
                </a:ext>
              </a:extLst>
            </p:cNvPr>
            <p:cNvPicPr>
              <a:picLocks noGrp="1" noRot="1" noMove="1" noResize="1" noEditPoints="1" noAdjustHandles="1" noChangeArrowheads="1" noChangeShapeType="1" noCrop="1"/>
            </p:cNvPicPr>
            <p:nvPr/>
          </p:nvPicPr>
          <p:blipFill>
            <a:blip r:embed="rId4" cstate="print"/>
            <a:stretch>
              <a:fillRect/>
            </a:stretch>
          </p:blipFill>
          <p:spPr>
            <a:xfrm>
              <a:off x="-19050" y="5645"/>
              <a:ext cx="2481326" cy="3709924"/>
            </a:xfrm>
            <a:prstGeom prst="rect">
              <a:avLst/>
            </a:prstGeom>
          </p:spPr>
        </p:pic>
        <p:pic>
          <p:nvPicPr>
            <p:cNvPr id="20" name="Image 13">
              <a:extLst>
                <a:ext uri="{FF2B5EF4-FFF2-40B4-BE49-F238E27FC236}">
                  <a16:creationId xmlns:a16="http://schemas.microsoft.com/office/drawing/2014/main" id="{E5F344C3-1BBA-97EC-8190-887EC97DB99F}"/>
                </a:ext>
              </a:extLst>
            </p:cNvPr>
            <p:cNvPicPr>
              <a:picLocks noGrp="1" noRot="1" noMove="1" noResize="1" noEditPoints="1" noAdjustHandles="1" noChangeArrowheads="1" noChangeShapeType="1" noCrop="1"/>
            </p:cNvPicPr>
            <p:nvPr/>
          </p:nvPicPr>
          <p:blipFill>
            <a:blip r:embed="rId5" cstate="print"/>
            <a:stretch>
              <a:fillRect/>
            </a:stretch>
          </p:blipFill>
          <p:spPr>
            <a:xfrm>
              <a:off x="0" y="5645"/>
              <a:ext cx="2028825" cy="3619500"/>
            </a:xfrm>
            <a:prstGeom prst="rect">
              <a:avLst/>
            </a:prstGeom>
          </p:spPr>
        </p:pic>
        <p:sp>
          <p:nvSpPr>
            <p:cNvPr id="21" name="Graphic 14">
              <a:extLst>
                <a:ext uri="{FF2B5EF4-FFF2-40B4-BE49-F238E27FC236}">
                  <a16:creationId xmlns:a16="http://schemas.microsoft.com/office/drawing/2014/main" id="{77E0706A-F0E2-8BAC-EB0D-09EF96319141}"/>
                </a:ext>
              </a:extLst>
            </p:cNvPr>
            <p:cNvSpPr>
              <a:spLocks noGrp="1" noRot="1" noMove="1" noResize="1" noEditPoints="1" noAdjustHandles="1" noChangeArrowheads="1" noChangeShapeType="1"/>
            </p:cNvSpPr>
            <p:nvPr/>
          </p:nvSpPr>
          <p:spPr>
            <a:xfrm>
              <a:off x="1905000" y="262822"/>
              <a:ext cx="276225" cy="238125"/>
            </a:xfrm>
            <a:custGeom>
              <a:avLst/>
              <a:gdLst/>
              <a:ahLst/>
              <a:cxnLst/>
              <a:rect l="l" t="t" r="r" b="b"/>
              <a:pathLst>
                <a:path w="276225" h="238125">
                  <a:moveTo>
                    <a:pt x="276225" y="0"/>
                  </a:moveTo>
                  <a:lnTo>
                    <a:pt x="0" y="0"/>
                  </a:lnTo>
                  <a:lnTo>
                    <a:pt x="138175" y="238125"/>
                  </a:lnTo>
                  <a:lnTo>
                    <a:pt x="276225" y="0"/>
                  </a:lnTo>
                  <a:close/>
                </a:path>
              </a:pathLst>
            </a:custGeom>
            <a:solidFill>
              <a:srgbClr val="DBA24D"/>
            </a:solidFill>
          </p:spPr>
          <p:txBody>
            <a:bodyPr wrap="square" lIns="0" tIns="0" rIns="0" bIns="0" rtlCol="0">
              <a:prstTxWarp prst="textNoShape">
                <a:avLst/>
              </a:prstTxWarp>
              <a:noAutofit/>
            </a:bodyPr>
            <a:lstStyle/>
            <a:p>
              <a:endParaRPr lang="en-US"/>
            </a:p>
          </p:txBody>
        </p:sp>
        <p:sp>
          <p:nvSpPr>
            <p:cNvPr id="22" name="Graphic 15">
              <a:extLst>
                <a:ext uri="{FF2B5EF4-FFF2-40B4-BE49-F238E27FC236}">
                  <a16:creationId xmlns:a16="http://schemas.microsoft.com/office/drawing/2014/main" id="{76A74E84-DE75-52FE-6774-4E6712759893}"/>
                </a:ext>
              </a:extLst>
            </p:cNvPr>
            <p:cNvSpPr>
              <a:spLocks noGrp="1" noRot="1" noMove="1" noResize="1" noEditPoints="1" noAdjustHandles="1" noChangeArrowheads="1" noChangeShapeType="1"/>
            </p:cNvSpPr>
            <p:nvPr/>
          </p:nvSpPr>
          <p:spPr>
            <a:xfrm>
              <a:off x="1905000" y="5645"/>
              <a:ext cx="276225" cy="762000"/>
            </a:xfrm>
            <a:custGeom>
              <a:avLst/>
              <a:gdLst/>
              <a:ahLst/>
              <a:cxnLst/>
              <a:rect l="l" t="t" r="r" b="b"/>
              <a:pathLst>
                <a:path w="276225" h="762000">
                  <a:moveTo>
                    <a:pt x="276225" y="762000"/>
                  </a:moveTo>
                  <a:lnTo>
                    <a:pt x="138176" y="514350"/>
                  </a:lnTo>
                  <a:lnTo>
                    <a:pt x="0" y="762000"/>
                  </a:lnTo>
                  <a:lnTo>
                    <a:pt x="276225" y="762000"/>
                  </a:lnTo>
                  <a:close/>
                </a:path>
                <a:path w="276225" h="762000">
                  <a:moveTo>
                    <a:pt x="276225" y="257175"/>
                  </a:moveTo>
                  <a:lnTo>
                    <a:pt x="138176" y="0"/>
                  </a:lnTo>
                  <a:lnTo>
                    <a:pt x="0" y="257175"/>
                  </a:lnTo>
                  <a:lnTo>
                    <a:pt x="276225" y="257175"/>
                  </a:lnTo>
                  <a:close/>
                </a:path>
              </a:pathLst>
            </a:custGeom>
            <a:solidFill>
              <a:srgbClr val="EBA842"/>
            </a:solidFill>
          </p:spPr>
          <p:txBody>
            <a:bodyPr wrap="square" lIns="0" tIns="0" rIns="0" bIns="0" rtlCol="0">
              <a:prstTxWarp prst="textNoShape">
                <a:avLst/>
              </a:prstTxWarp>
              <a:noAutofit/>
            </a:bodyPr>
            <a:lstStyle/>
            <a:p>
              <a:endParaRPr lang="en-US"/>
            </a:p>
          </p:txBody>
        </p:sp>
        <p:sp>
          <p:nvSpPr>
            <p:cNvPr id="23" name="Graphic 16">
              <a:extLst>
                <a:ext uri="{FF2B5EF4-FFF2-40B4-BE49-F238E27FC236}">
                  <a16:creationId xmlns:a16="http://schemas.microsoft.com/office/drawing/2014/main" id="{AC8BDE03-BF74-137E-A593-6EB994555094}"/>
                </a:ext>
              </a:extLst>
            </p:cNvPr>
            <p:cNvSpPr>
              <a:spLocks noGrp="1" noRot="1" noMove="1" noResize="1" noEditPoints="1" noAdjustHandles="1" noChangeArrowheads="1" noChangeShapeType="1"/>
            </p:cNvSpPr>
            <p:nvPr/>
          </p:nvSpPr>
          <p:spPr>
            <a:xfrm>
              <a:off x="1762125" y="262821"/>
              <a:ext cx="419100" cy="752475"/>
            </a:xfrm>
            <a:custGeom>
              <a:avLst/>
              <a:gdLst/>
              <a:ahLst/>
              <a:cxnLst/>
              <a:rect l="l" t="t" r="r" b="b"/>
              <a:pathLst>
                <a:path w="419100" h="752475">
                  <a:moveTo>
                    <a:pt x="276225" y="247650"/>
                  </a:moveTo>
                  <a:lnTo>
                    <a:pt x="138176" y="0"/>
                  </a:lnTo>
                  <a:lnTo>
                    <a:pt x="0" y="247650"/>
                  </a:lnTo>
                  <a:lnTo>
                    <a:pt x="276225" y="247650"/>
                  </a:lnTo>
                  <a:close/>
                </a:path>
                <a:path w="419100" h="752475">
                  <a:moveTo>
                    <a:pt x="419100" y="504825"/>
                  </a:moveTo>
                  <a:lnTo>
                    <a:pt x="133350" y="504825"/>
                  </a:lnTo>
                  <a:lnTo>
                    <a:pt x="276225" y="752475"/>
                  </a:lnTo>
                  <a:lnTo>
                    <a:pt x="419100" y="504825"/>
                  </a:lnTo>
                  <a:close/>
                </a:path>
              </a:pathLst>
            </a:custGeom>
            <a:solidFill>
              <a:srgbClr val="FFFFFF"/>
            </a:solidFill>
          </p:spPr>
          <p:txBody>
            <a:bodyPr wrap="square" lIns="0" tIns="0" rIns="0" bIns="0" rtlCol="0">
              <a:prstTxWarp prst="textNoShape">
                <a:avLst/>
              </a:prstTxWarp>
              <a:noAutofit/>
            </a:bodyPr>
            <a:lstStyle/>
            <a:p>
              <a:endParaRPr lang="en-US"/>
            </a:p>
          </p:txBody>
        </p:sp>
        <p:sp>
          <p:nvSpPr>
            <p:cNvPr id="24" name="Graphic 17">
              <a:extLst>
                <a:ext uri="{FF2B5EF4-FFF2-40B4-BE49-F238E27FC236}">
                  <a16:creationId xmlns:a16="http://schemas.microsoft.com/office/drawing/2014/main" id="{96BEEFE6-E33E-12DF-1F31-67B5D06BFC4A}"/>
                </a:ext>
              </a:extLst>
            </p:cNvPr>
            <p:cNvSpPr>
              <a:spLocks noGrp="1" noRot="1" noMove="1" noResize="1" noEditPoints="1" noAdjustHandles="1" noChangeArrowheads="1" noChangeShapeType="1"/>
            </p:cNvSpPr>
            <p:nvPr/>
          </p:nvSpPr>
          <p:spPr>
            <a:xfrm>
              <a:off x="1752600" y="5645"/>
              <a:ext cx="285750" cy="762000"/>
            </a:xfrm>
            <a:custGeom>
              <a:avLst/>
              <a:gdLst/>
              <a:ahLst/>
              <a:cxnLst/>
              <a:rect l="l" t="t" r="r" b="b"/>
              <a:pathLst>
                <a:path w="285750" h="762000">
                  <a:moveTo>
                    <a:pt x="285750" y="504825"/>
                  </a:moveTo>
                  <a:lnTo>
                    <a:pt x="0" y="504825"/>
                  </a:lnTo>
                  <a:lnTo>
                    <a:pt x="142875" y="762000"/>
                  </a:lnTo>
                  <a:lnTo>
                    <a:pt x="285750" y="504825"/>
                  </a:lnTo>
                  <a:close/>
                </a:path>
                <a:path w="285750" h="762000">
                  <a:moveTo>
                    <a:pt x="285750" y="0"/>
                  </a:moveTo>
                  <a:lnTo>
                    <a:pt x="9525" y="0"/>
                  </a:lnTo>
                  <a:lnTo>
                    <a:pt x="147701" y="247650"/>
                  </a:lnTo>
                  <a:lnTo>
                    <a:pt x="285750" y="0"/>
                  </a:lnTo>
                  <a:close/>
                </a:path>
              </a:pathLst>
            </a:custGeom>
            <a:solidFill>
              <a:srgbClr val="DBA24D"/>
            </a:solidFill>
          </p:spPr>
          <p:txBody>
            <a:bodyPr wrap="square" lIns="0" tIns="0" rIns="0" bIns="0" rtlCol="0">
              <a:prstTxWarp prst="textNoShape">
                <a:avLst/>
              </a:prstTxWarp>
              <a:noAutofit/>
            </a:bodyPr>
            <a:lstStyle/>
            <a:p>
              <a:endParaRPr lang="en-US"/>
            </a:p>
          </p:txBody>
        </p:sp>
        <p:sp>
          <p:nvSpPr>
            <p:cNvPr id="25" name="Graphic 18">
              <a:extLst>
                <a:ext uri="{FF2B5EF4-FFF2-40B4-BE49-F238E27FC236}">
                  <a16:creationId xmlns:a16="http://schemas.microsoft.com/office/drawing/2014/main" id="{A8F7813E-7BCF-B7D7-1F7B-DA07283169D3}"/>
                </a:ext>
              </a:extLst>
            </p:cNvPr>
            <p:cNvSpPr>
              <a:spLocks noGrp="1" noRot="1" noMove="1" noResize="1" noEditPoints="1" noAdjustHandles="1" noChangeArrowheads="1" noChangeShapeType="1"/>
            </p:cNvSpPr>
            <p:nvPr/>
          </p:nvSpPr>
          <p:spPr>
            <a:xfrm>
              <a:off x="2081276" y="515297"/>
              <a:ext cx="285750" cy="247650"/>
            </a:xfrm>
            <a:custGeom>
              <a:avLst/>
              <a:gdLst/>
              <a:ahLst/>
              <a:cxnLst/>
              <a:rect l="l" t="t" r="r" b="b"/>
              <a:pathLst>
                <a:path w="285750" h="247650">
                  <a:moveTo>
                    <a:pt x="0" y="0"/>
                  </a:moveTo>
                  <a:lnTo>
                    <a:pt x="142875" y="247650"/>
                  </a:lnTo>
                  <a:lnTo>
                    <a:pt x="285750" y="0"/>
                  </a:lnTo>
                  <a:lnTo>
                    <a:pt x="0" y="0"/>
                  </a:lnTo>
                  <a:close/>
                </a:path>
              </a:pathLst>
            </a:custGeom>
            <a:ln w="12700">
              <a:solidFill>
                <a:srgbClr val="FFFFFF"/>
              </a:solidFill>
              <a:prstDash val="solid"/>
            </a:ln>
          </p:spPr>
          <p:txBody>
            <a:bodyPr wrap="square" lIns="0" tIns="0" rIns="0" bIns="0" rtlCol="0">
              <a:prstTxWarp prst="textNoShape">
                <a:avLst/>
              </a:prstTxWarp>
              <a:noAutofit/>
            </a:bodyPr>
            <a:lstStyle/>
            <a:p>
              <a:endParaRPr lang="en-US"/>
            </a:p>
          </p:txBody>
        </p:sp>
        <p:sp>
          <p:nvSpPr>
            <p:cNvPr id="26" name="Graphic 19">
              <a:extLst>
                <a:ext uri="{FF2B5EF4-FFF2-40B4-BE49-F238E27FC236}">
                  <a16:creationId xmlns:a16="http://schemas.microsoft.com/office/drawing/2014/main" id="{FDA29A3F-F558-402F-1255-41AA9F506A80}"/>
                </a:ext>
              </a:extLst>
            </p:cNvPr>
            <p:cNvSpPr>
              <a:spLocks noGrp="1" noRot="1" noMove="1" noResize="1" noEditPoints="1" noAdjustHandles="1" noChangeArrowheads="1" noChangeShapeType="1"/>
            </p:cNvSpPr>
            <p:nvPr/>
          </p:nvSpPr>
          <p:spPr>
            <a:xfrm>
              <a:off x="2071751" y="10473"/>
              <a:ext cx="276225" cy="247650"/>
            </a:xfrm>
            <a:custGeom>
              <a:avLst/>
              <a:gdLst/>
              <a:ahLst/>
              <a:cxnLst/>
              <a:rect l="l" t="t" r="r" b="b"/>
              <a:pathLst>
                <a:path w="276225" h="247650">
                  <a:moveTo>
                    <a:pt x="0" y="0"/>
                  </a:moveTo>
                  <a:lnTo>
                    <a:pt x="138049" y="247650"/>
                  </a:lnTo>
                  <a:lnTo>
                    <a:pt x="276225" y="0"/>
                  </a:lnTo>
                  <a:lnTo>
                    <a:pt x="0" y="0"/>
                  </a:lnTo>
                  <a:close/>
                </a:path>
              </a:pathLst>
            </a:custGeom>
            <a:ln w="12700">
              <a:solidFill>
                <a:srgbClr val="DBA24D"/>
              </a:solidFill>
              <a:prstDash val="solid"/>
            </a:ln>
          </p:spPr>
          <p:txBody>
            <a:bodyPr wrap="square" lIns="0" tIns="0" rIns="0" bIns="0" rtlCol="0">
              <a:prstTxWarp prst="textNoShape">
                <a:avLst/>
              </a:prstTxWarp>
              <a:noAutofit/>
            </a:bodyPr>
            <a:lstStyle/>
            <a:p>
              <a:endParaRPr lang="en-US"/>
            </a:p>
          </p:txBody>
        </p:sp>
        <p:sp>
          <p:nvSpPr>
            <p:cNvPr id="27" name="Graphic 20">
              <a:extLst>
                <a:ext uri="{FF2B5EF4-FFF2-40B4-BE49-F238E27FC236}">
                  <a16:creationId xmlns:a16="http://schemas.microsoft.com/office/drawing/2014/main" id="{AD42379B-40DF-88A5-0F77-63F72994263D}"/>
                </a:ext>
              </a:extLst>
            </p:cNvPr>
            <p:cNvSpPr>
              <a:spLocks noGrp="1" noRot="1" noMove="1" noResize="1" noEditPoints="1" noAdjustHandles="1" noChangeArrowheads="1" noChangeShapeType="1"/>
            </p:cNvSpPr>
            <p:nvPr/>
          </p:nvSpPr>
          <p:spPr>
            <a:xfrm>
              <a:off x="1424050" y="1172523"/>
              <a:ext cx="609600" cy="371475"/>
            </a:xfrm>
            <a:custGeom>
              <a:avLst/>
              <a:gdLst/>
              <a:ahLst/>
              <a:cxnLst/>
              <a:rect l="l" t="t" r="r" b="b"/>
              <a:pathLst>
                <a:path w="609600" h="371475">
                  <a:moveTo>
                    <a:pt x="333375" y="0"/>
                  </a:moveTo>
                  <a:lnTo>
                    <a:pt x="471424" y="247650"/>
                  </a:lnTo>
                  <a:lnTo>
                    <a:pt x="609600" y="0"/>
                  </a:lnTo>
                  <a:lnTo>
                    <a:pt x="333375" y="0"/>
                  </a:lnTo>
                  <a:close/>
                </a:path>
                <a:path w="609600" h="371475">
                  <a:moveTo>
                    <a:pt x="0" y="123825"/>
                  </a:moveTo>
                  <a:lnTo>
                    <a:pt x="142875" y="371475"/>
                  </a:lnTo>
                  <a:lnTo>
                    <a:pt x="285750" y="123825"/>
                  </a:lnTo>
                  <a:lnTo>
                    <a:pt x="0" y="123825"/>
                  </a:lnTo>
                  <a:close/>
                </a:path>
              </a:pathLst>
            </a:custGeom>
            <a:ln w="12700">
              <a:solidFill>
                <a:srgbClr val="DBA24D"/>
              </a:solidFill>
              <a:prstDash val="solid"/>
            </a:ln>
          </p:spPr>
          <p:txBody>
            <a:bodyPr wrap="square" lIns="0" tIns="0" rIns="0" bIns="0" rtlCol="0">
              <a:prstTxWarp prst="textNoShape">
                <a:avLst/>
              </a:prstTxWarp>
              <a:noAutofit/>
            </a:bodyPr>
            <a:lstStyle/>
            <a:p>
              <a:endParaRPr lang="en-US"/>
            </a:p>
          </p:txBody>
        </p:sp>
      </p:grpSp>
      <p:pic>
        <p:nvPicPr>
          <p:cNvPr id="30" name="Image 22">
            <a:extLst>
              <a:ext uri="{FF2B5EF4-FFF2-40B4-BE49-F238E27FC236}">
                <a16:creationId xmlns:a16="http://schemas.microsoft.com/office/drawing/2014/main" id="{DD21975F-7B65-6F9C-7EA4-CE2267F175DF}"/>
              </a:ext>
            </a:extLst>
          </p:cNvPr>
          <p:cNvPicPr>
            <a:picLocks noGrp="1" noRot="1" noMove="1" noResize="1" noEditPoints="1" noAdjustHandles="1" noChangeArrowheads="1" noChangeShapeType="1" noCrop="1"/>
          </p:cNvPicPr>
          <p:nvPr/>
        </p:nvPicPr>
        <p:blipFill>
          <a:blip r:embed="rId6" cstate="print"/>
          <a:stretch>
            <a:fillRect/>
          </a:stretch>
        </p:blipFill>
        <p:spPr>
          <a:xfrm>
            <a:off x="5423216" y="5693428"/>
            <a:ext cx="1345565" cy="777240"/>
          </a:xfrm>
          <a:prstGeom prst="rect">
            <a:avLst/>
          </a:prstGeom>
        </p:spPr>
      </p:pic>
      <p:sp>
        <p:nvSpPr>
          <p:cNvPr id="31" name="TextBox 30">
            <a:extLst>
              <a:ext uri="{FF2B5EF4-FFF2-40B4-BE49-F238E27FC236}">
                <a16:creationId xmlns:a16="http://schemas.microsoft.com/office/drawing/2014/main" id="{400E8C04-9C4D-B630-BAAF-35B77E78B62F}"/>
              </a:ext>
            </a:extLst>
          </p:cNvPr>
          <p:cNvSpPr txBox="1">
            <a:spLocks noGrp="1" noRot="1" noMove="1" noResize="1" noEditPoints="1" noAdjustHandles="1" noChangeArrowheads="1" noChangeShapeType="1"/>
          </p:cNvSpPr>
          <p:nvPr/>
        </p:nvSpPr>
        <p:spPr>
          <a:xfrm>
            <a:off x="2006955" y="2511566"/>
            <a:ext cx="8178085" cy="1015663"/>
          </a:xfrm>
          <a:prstGeom prst="rect">
            <a:avLst/>
          </a:prstGeom>
          <a:noFill/>
        </p:spPr>
        <p:txBody>
          <a:bodyPr wrap="square" lIns="91440" tIns="45720" rIns="91440" bIns="45720" rtlCol="0" anchor="t">
            <a:spAutoFit/>
          </a:bodyPr>
          <a:lstStyle/>
          <a:p>
            <a:pPr algn="ctr"/>
            <a:r>
              <a:rPr lang="en-US" sz="6000">
                <a:ea typeface="+mn-lt"/>
                <a:cs typeface="+mn-lt"/>
              </a:rPr>
              <a:t>AI Research</a:t>
            </a:r>
            <a:endParaRPr lang="en-US" sz="6000"/>
          </a:p>
        </p:txBody>
      </p:sp>
      <p:grpSp>
        <p:nvGrpSpPr>
          <p:cNvPr id="42" name="Group 41">
            <a:extLst>
              <a:ext uri="{FF2B5EF4-FFF2-40B4-BE49-F238E27FC236}">
                <a16:creationId xmlns:a16="http://schemas.microsoft.com/office/drawing/2014/main" id="{DD8E3D68-1B18-DA11-B9AB-15B11023D2AD}"/>
              </a:ext>
            </a:extLst>
          </p:cNvPr>
          <p:cNvGrpSpPr>
            <a:grpSpLocks noGrp="1" noUngrp="1" noRot="1" noMove="1" noResize="1"/>
          </p:cNvGrpSpPr>
          <p:nvPr/>
        </p:nvGrpSpPr>
        <p:grpSpPr>
          <a:xfrm>
            <a:off x="9729723" y="3143782"/>
            <a:ext cx="2481326" cy="3714218"/>
            <a:chOff x="9729723" y="3143782"/>
            <a:chExt cx="2481326" cy="3714218"/>
          </a:xfrm>
        </p:grpSpPr>
        <p:pic>
          <p:nvPicPr>
            <p:cNvPr id="33" name="Image 12">
              <a:extLst>
                <a:ext uri="{FF2B5EF4-FFF2-40B4-BE49-F238E27FC236}">
                  <a16:creationId xmlns:a16="http://schemas.microsoft.com/office/drawing/2014/main" id="{E8F9CBC9-519C-6D20-ADE4-43DA887963F0}"/>
                </a:ext>
              </a:extLst>
            </p:cNvPr>
            <p:cNvPicPr>
              <a:picLocks noGrp="1" noRot="1" noMove="1" noResize="1" noEditPoints="1" noAdjustHandles="1" noChangeArrowheads="1" noChangeShapeType="1" noCrop="1"/>
            </p:cNvPicPr>
            <p:nvPr/>
          </p:nvPicPr>
          <p:blipFill>
            <a:blip r:embed="rId4" cstate="print"/>
            <a:stretch>
              <a:fillRect/>
            </a:stretch>
          </p:blipFill>
          <p:spPr>
            <a:xfrm rot="10800000">
              <a:off x="9729723" y="3143782"/>
              <a:ext cx="2481326" cy="3714218"/>
            </a:xfrm>
            <a:prstGeom prst="rect">
              <a:avLst/>
            </a:prstGeom>
          </p:spPr>
        </p:pic>
        <p:pic>
          <p:nvPicPr>
            <p:cNvPr id="34" name="Image 13">
              <a:extLst>
                <a:ext uri="{FF2B5EF4-FFF2-40B4-BE49-F238E27FC236}">
                  <a16:creationId xmlns:a16="http://schemas.microsoft.com/office/drawing/2014/main" id="{561E414E-7298-4925-8FE1-BB460A328906}"/>
                </a:ext>
              </a:extLst>
            </p:cNvPr>
            <p:cNvPicPr>
              <a:picLocks noGrp="1" noRot="1" noMove="1" noResize="1" noEditPoints="1" noAdjustHandles="1" noChangeArrowheads="1" noChangeShapeType="1" noCrop="1"/>
            </p:cNvPicPr>
            <p:nvPr/>
          </p:nvPicPr>
          <p:blipFill>
            <a:blip r:embed="rId5" cstate="print"/>
            <a:stretch>
              <a:fillRect/>
            </a:stretch>
          </p:blipFill>
          <p:spPr>
            <a:xfrm rot="10800000">
              <a:off x="10163175" y="3233993"/>
              <a:ext cx="2028825" cy="3623689"/>
            </a:xfrm>
            <a:prstGeom prst="rect">
              <a:avLst/>
            </a:prstGeom>
          </p:spPr>
        </p:pic>
        <p:sp>
          <p:nvSpPr>
            <p:cNvPr id="35" name="Graphic 14">
              <a:extLst>
                <a:ext uri="{FF2B5EF4-FFF2-40B4-BE49-F238E27FC236}">
                  <a16:creationId xmlns:a16="http://schemas.microsoft.com/office/drawing/2014/main" id="{9C06C8F1-8E70-75D2-7126-BA8C4A813518}"/>
                </a:ext>
              </a:extLst>
            </p:cNvPr>
            <p:cNvSpPr>
              <a:spLocks noGrp="1" noRot="1" noMove="1" noResize="1" noEditPoints="1" noAdjustHandles="1" noChangeArrowheads="1" noChangeShapeType="1"/>
            </p:cNvSpPr>
            <p:nvPr/>
          </p:nvSpPr>
          <p:spPr>
            <a:xfrm>
              <a:off x="10134438" y="5693110"/>
              <a:ext cx="304799" cy="262396"/>
            </a:xfrm>
            <a:custGeom>
              <a:avLst/>
              <a:gdLst/>
              <a:ahLst/>
              <a:cxnLst/>
              <a:rect l="l" t="t" r="r" b="b"/>
              <a:pathLst>
                <a:path w="276225" h="238125">
                  <a:moveTo>
                    <a:pt x="276225" y="0"/>
                  </a:moveTo>
                  <a:lnTo>
                    <a:pt x="0" y="0"/>
                  </a:lnTo>
                  <a:lnTo>
                    <a:pt x="138175" y="238125"/>
                  </a:lnTo>
                  <a:lnTo>
                    <a:pt x="276225" y="0"/>
                  </a:lnTo>
                  <a:close/>
                </a:path>
              </a:pathLst>
            </a:custGeom>
            <a:solidFill>
              <a:srgbClr val="DBA24D"/>
            </a:solidFill>
          </p:spPr>
          <p:txBody>
            <a:bodyPr wrap="square" lIns="0" tIns="0" rIns="0" bIns="0" rtlCol="0">
              <a:prstTxWarp prst="textNoShape">
                <a:avLst/>
              </a:prstTxWarp>
              <a:noAutofit/>
            </a:bodyPr>
            <a:lstStyle/>
            <a:p>
              <a:endParaRPr lang="en-US"/>
            </a:p>
          </p:txBody>
        </p:sp>
        <p:sp>
          <p:nvSpPr>
            <p:cNvPr id="36" name="Graphic 15">
              <a:extLst>
                <a:ext uri="{FF2B5EF4-FFF2-40B4-BE49-F238E27FC236}">
                  <a16:creationId xmlns:a16="http://schemas.microsoft.com/office/drawing/2014/main" id="{EE1534CB-AF5E-4361-1947-216F25B60622}"/>
                </a:ext>
              </a:extLst>
            </p:cNvPr>
            <p:cNvSpPr>
              <a:spLocks noGrp="1" noRot="1" noMove="1" noResize="1" noEditPoints="1" noAdjustHandles="1" noChangeArrowheads="1" noChangeShapeType="1"/>
            </p:cNvSpPr>
            <p:nvPr/>
          </p:nvSpPr>
          <p:spPr>
            <a:xfrm rot="10800000">
              <a:off x="9993787" y="6074687"/>
              <a:ext cx="307497" cy="762882"/>
            </a:xfrm>
            <a:custGeom>
              <a:avLst/>
              <a:gdLst/>
              <a:ahLst/>
              <a:cxnLst/>
              <a:rect l="l" t="t" r="r" b="b"/>
              <a:pathLst>
                <a:path w="276225" h="762000">
                  <a:moveTo>
                    <a:pt x="276225" y="762000"/>
                  </a:moveTo>
                  <a:lnTo>
                    <a:pt x="138176" y="514350"/>
                  </a:lnTo>
                  <a:lnTo>
                    <a:pt x="0" y="762000"/>
                  </a:lnTo>
                  <a:lnTo>
                    <a:pt x="276225" y="762000"/>
                  </a:lnTo>
                  <a:close/>
                </a:path>
                <a:path w="276225" h="762000">
                  <a:moveTo>
                    <a:pt x="276225" y="257175"/>
                  </a:moveTo>
                  <a:lnTo>
                    <a:pt x="138176" y="0"/>
                  </a:lnTo>
                  <a:lnTo>
                    <a:pt x="0" y="257175"/>
                  </a:lnTo>
                  <a:lnTo>
                    <a:pt x="276225" y="257175"/>
                  </a:lnTo>
                  <a:close/>
                </a:path>
              </a:pathLst>
            </a:custGeom>
            <a:solidFill>
              <a:srgbClr val="EBA842"/>
            </a:solidFill>
          </p:spPr>
          <p:txBody>
            <a:bodyPr wrap="square" lIns="0" tIns="0" rIns="0" bIns="0" rtlCol="0">
              <a:prstTxWarp prst="textNoShape">
                <a:avLst/>
              </a:prstTxWarp>
              <a:noAutofit/>
            </a:bodyPr>
            <a:lstStyle/>
            <a:p>
              <a:endParaRPr lang="en-US"/>
            </a:p>
          </p:txBody>
        </p:sp>
        <p:sp>
          <p:nvSpPr>
            <p:cNvPr id="37" name="Graphic 16">
              <a:extLst>
                <a:ext uri="{FF2B5EF4-FFF2-40B4-BE49-F238E27FC236}">
                  <a16:creationId xmlns:a16="http://schemas.microsoft.com/office/drawing/2014/main" id="{49CF9D82-6EE9-295B-F00F-7218338F6CDE}"/>
                </a:ext>
              </a:extLst>
            </p:cNvPr>
            <p:cNvSpPr>
              <a:spLocks noGrp="1" noRot="1" noMove="1" noResize="1" noEditPoints="1" noAdjustHandles="1" noChangeArrowheads="1" noChangeShapeType="1"/>
            </p:cNvSpPr>
            <p:nvPr/>
          </p:nvSpPr>
          <p:spPr>
            <a:xfrm rot="10800000">
              <a:off x="9994105" y="5812631"/>
              <a:ext cx="445132" cy="792956"/>
            </a:xfrm>
            <a:custGeom>
              <a:avLst/>
              <a:gdLst/>
              <a:ahLst/>
              <a:cxnLst/>
              <a:rect l="l" t="t" r="r" b="b"/>
              <a:pathLst>
                <a:path w="419100" h="752475">
                  <a:moveTo>
                    <a:pt x="276225" y="247650"/>
                  </a:moveTo>
                  <a:lnTo>
                    <a:pt x="138176" y="0"/>
                  </a:lnTo>
                  <a:lnTo>
                    <a:pt x="0" y="247650"/>
                  </a:lnTo>
                  <a:lnTo>
                    <a:pt x="276225" y="247650"/>
                  </a:lnTo>
                  <a:close/>
                </a:path>
                <a:path w="419100" h="752475">
                  <a:moveTo>
                    <a:pt x="419100" y="504825"/>
                  </a:moveTo>
                  <a:lnTo>
                    <a:pt x="133350" y="504825"/>
                  </a:lnTo>
                  <a:lnTo>
                    <a:pt x="276225" y="752475"/>
                  </a:lnTo>
                  <a:lnTo>
                    <a:pt x="419100" y="504825"/>
                  </a:lnTo>
                  <a:close/>
                </a:path>
              </a:pathLst>
            </a:custGeom>
            <a:solidFill>
              <a:srgbClr val="FFFFFF"/>
            </a:solidFill>
          </p:spPr>
          <p:txBody>
            <a:bodyPr wrap="square" lIns="0" tIns="0" rIns="0" bIns="0" rtlCol="0">
              <a:prstTxWarp prst="textNoShape">
                <a:avLst/>
              </a:prstTxWarp>
              <a:noAutofit/>
            </a:bodyPr>
            <a:lstStyle/>
            <a:p>
              <a:r>
                <a:rPr lang="en-US"/>
                <a:t>`</a:t>
              </a:r>
            </a:p>
          </p:txBody>
        </p:sp>
        <p:sp>
          <p:nvSpPr>
            <p:cNvPr id="38" name="Graphic 17">
              <a:extLst>
                <a:ext uri="{FF2B5EF4-FFF2-40B4-BE49-F238E27FC236}">
                  <a16:creationId xmlns:a16="http://schemas.microsoft.com/office/drawing/2014/main" id="{4B73E4D0-3223-83E0-C88B-4AEBB8720609}"/>
                </a:ext>
              </a:extLst>
            </p:cNvPr>
            <p:cNvSpPr>
              <a:spLocks noGrp="1" noRot="1" noMove="1" noResize="1" noEditPoints="1" noAdjustHandles="1" noChangeArrowheads="1" noChangeShapeType="1"/>
            </p:cNvSpPr>
            <p:nvPr/>
          </p:nvSpPr>
          <p:spPr>
            <a:xfrm rot="10800000">
              <a:off x="9993469" y="5812630"/>
              <a:ext cx="307814" cy="792957"/>
            </a:xfrm>
            <a:custGeom>
              <a:avLst/>
              <a:gdLst/>
              <a:ahLst/>
              <a:cxnLst/>
              <a:rect l="l" t="t" r="r" b="b"/>
              <a:pathLst>
                <a:path w="285750" h="762000">
                  <a:moveTo>
                    <a:pt x="285750" y="504825"/>
                  </a:moveTo>
                  <a:lnTo>
                    <a:pt x="0" y="504825"/>
                  </a:lnTo>
                  <a:lnTo>
                    <a:pt x="142875" y="762000"/>
                  </a:lnTo>
                  <a:lnTo>
                    <a:pt x="285750" y="504825"/>
                  </a:lnTo>
                  <a:close/>
                </a:path>
                <a:path w="285750" h="762000">
                  <a:moveTo>
                    <a:pt x="285750" y="0"/>
                  </a:moveTo>
                  <a:lnTo>
                    <a:pt x="9525" y="0"/>
                  </a:lnTo>
                  <a:lnTo>
                    <a:pt x="147701" y="247650"/>
                  </a:lnTo>
                  <a:lnTo>
                    <a:pt x="285750" y="0"/>
                  </a:lnTo>
                  <a:close/>
                </a:path>
              </a:pathLst>
            </a:custGeom>
            <a:solidFill>
              <a:srgbClr val="DBA24D"/>
            </a:solidFill>
          </p:spPr>
          <p:txBody>
            <a:bodyPr wrap="square" lIns="0" tIns="0" rIns="0" bIns="0" rtlCol="0">
              <a:prstTxWarp prst="textNoShape">
                <a:avLst/>
              </a:prstTxWarp>
              <a:noAutofit/>
            </a:bodyPr>
            <a:lstStyle/>
            <a:p>
              <a:endParaRPr lang="en-US"/>
            </a:p>
          </p:txBody>
        </p:sp>
        <p:sp>
          <p:nvSpPr>
            <p:cNvPr id="39" name="Graphic 18">
              <a:extLst>
                <a:ext uri="{FF2B5EF4-FFF2-40B4-BE49-F238E27FC236}">
                  <a16:creationId xmlns:a16="http://schemas.microsoft.com/office/drawing/2014/main" id="{58F32AB2-341B-992D-98D7-A43FC719125C}"/>
                </a:ext>
              </a:extLst>
            </p:cNvPr>
            <p:cNvSpPr>
              <a:spLocks noGrp="1" noRot="1" noMove="1" noResize="1" noEditPoints="1" noAdjustHandles="1" noChangeArrowheads="1" noChangeShapeType="1"/>
            </p:cNvSpPr>
            <p:nvPr/>
          </p:nvSpPr>
          <p:spPr>
            <a:xfrm rot="10800000">
              <a:off x="9793189" y="6066381"/>
              <a:ext cx="285750" cy="247937"/>
            </a:xfrm>
            <a:custGeom>
              <a:avLst/>
              <a:gdLst/>
              <a:ahLst/>
              <a:cxnLst/>
              <a:rect l="l" t="t" r="r" b="b"/>
              <a:pathLst>
                <a:path w="285750" h="247650">
                  <a:moveTo>
                    <a:pt x="0" y="0"/>
                  </a:moveTo>
                  <a:lnTo>
                    <a:pt x="142875" y="247650"/>
                  </a:lnTo>
                  <a:lnTo>
                    <a:pt x="285750" y="0"/>
                  </a:lnTo>
                  <a:lnTo>
                    <a:pt x="0" y="0"/>
                  </a:lnTo>
                  <a:close/>
                </a:path>
              </a:pathLst>
            </a:custGeom>
            <a:ln w="12700">
              <a:solidFill>
                <a:srgbClr val="FFFFFF"/>
              </a:solidFill>
              <a:prstDash val="solid"/>
            </a:ln>
          </p:spPr>
          <p:txBody>
            <a:bodyPr wrap="square" lIns="0" tIns="0" rIns="0" bIns="0" rtlCol="0">
              <a:prstTxWarp prst="textNoShape">
                <a:avLst/>
              </a:prstTxWarp>
              <a:noAutofit/>
            </a:bodyPr>
            <a:lstStyle/>
            <a:p>
              <a:endParaRPr lang="en-US"/>
            </a:p>
          </p:txBody>
        </p:sp>
        <p:sp>
          <p:nvSpPr>
            <p:cNvPr id="40" name="Graphic 19">
              <a:extLst>
                <a:ext uri="{FF2B5EF4-FFF2-40B4-BE49-F238E27FC236}">
                  <a16:creationId xmlns:a16="http://schemas.microsoft.com/office/drawing/2014/main" id="{A02AE00B-8FE1-54C6-C2A5-FE154839611E}"/>
                </a:ext>
              </a:extLst>
            </p:cNvPr>
            <p:cNvSpPr>
              <a:spLocks noGrp="1" noRot="1" noMove="1" noResize="1" noEditPoints="1" noAdjustHandles="1" noChangeArrowheads="1" noChangeShapeType="1"/>
            </p:cNvSpPr>
            <p:nvPr/>
          </p:nvSpPr>
          <p:spPr>
            <a:xfrm rot="10800000">
              <a:off x="9817893" y="6566369"/>
              <a:ext cx="276225" cy="247937"/>
            </a:xfrm>
            <a:custGeom>
              <a:avLst/>
              <a:gdLst/>
              <a:ahLst/>
              <a:cxnLst/>
              <a:rect l="l" t="t" r="r" b="b"/>
              <a:pathLst>
                <a:path w="276225" h="247650">
                  <a:moveTo>
                    <a:pt x="0" y="0"/>
                  </a:moveTo>
                  <a:lnTo>
                    <a:pt x="138049" y="247650"/>
                  </a:lnTo>
                  <a:lnTo>
                    <a:pt x="276225" y="0"/>
                  </a:lnTo>
                  <a:lnTo>
                    <a:pt x="0" y="0"/>
                  </a:lnTo>
                  <a:close/>
                </a:path>
              </a:pathLst>
            </a:custGeom>
            <a:ln w="12700">
              <a:solidFill>
                <a:srgbClr val="DBA24D"/>
              </a:solidFill>
              <a:prstDash val="solid"/>
            </a:ln>
          </p:spPr>
          <p:txBody>
            <a:bodyPr wrap="square" lIns="0" tIns="0" rIns="0" bIns="0" rtlCol="0">
              <a:prstTxWarp prst="textNoShape">
                <a:avLst/>
              </a:prstTxWarp>
              <a:noAutofit/>
            </a:bodyPr>
            <a:lstStyle/>
            <a:p>
              <a:endParaRPr lang="en-US"/>
            </a:p>
          </p:txBody>
        </p:sp>
        <p:sp>
          <p:nvSpPr>
            <p:cNvPr id="41" name="Graphic 20">
              <a:extLst>
                <a:ext uri="{FF2B5EF4-FFF2-40B4-BE49-F238E27FC236}">
                  <a16:creationId xmlns:a16="http://schemas.microsoft.com/office/drawing/2014/main" id="{FA6C97D7-90E9-8BC1-B532-54898614F170}"/>
                </a:ext>
              </a:extLst>
            </p:cNvPr>
            <p:cNvSpPr>
              <a:spLocks noGrp="1" noRot="1" noMove="1" noResize="1" noEditPoints="1" noAdjustHandles="1" noChangeArrowheads="1" noChangeShapeType="1"/>
            </p:cNvSpPr>
            <p:nvPr/>
          </p:nvSpPr>
          <p:spPr>
            <a:xfrm rot="10800000">
              <a:off x="10134438" y="5274421"/>
              <a:ext cx="609600" cy="371905"/>
            </a:xfrm>
            <a:custGeom>
              <a:avLst/>
              <a:gdLst/>
              <a:ahLst/>
              <a:cxnLst/>
              <a:rect l="l" t="t" r="r" b="b"/>
              <a:pathLst>
                <a:path w="609600" h="371475">
                  <a:moveTo>
                    <a:pt x="333375" y="0"/>
                  </a:moveTo>
                  <a:lnTo>
                    <a:pt x="471424" y="247650"/>
                  </a:lnTo>
                  <a:lnTo>
                    <a:pt x="609600" y="0"/>
                  </a:lnTo>
                  <a:lnTo>
                    <a:pt x="333375" y="0"/>
                  </a:lnTo>
                  <a:close/>
                </a:path>
                <a:path w="609600" h="371475">
                  <a:moveTo>
                    <a:pt x="0" y="123825"/>
                  </a:moveTo>
                  <a:lnTo>
                    <a:pt x="142875" y="371475"/>
                  </a:lnTo>
                  <a:lnTo>
                    <a:pt x="285750" y="123825"/>
                  </a:lnTo>
                  <a:lnTo>
                    <a:pt x="0" y="123825"/>
                  </a:lnTo>
                  <a:close/>
                </a:path>
              </a:pathLst>
            </a:custGeom>
            <a:ln w="12700">
              <a:solidFill>
                <a:srgbClr val="DBA24D"/>
              </a:solidFill>
              <a:prstDash val="solid"/>
            </a:ln>
          </p:spPr>
          <p:txBody>
            <a:bodyPr wrap="square" lIns="0" tIns="0" rIns="0" bIns="0" rtlCol="0">
              <a:prstTxWarp prst="textNoShape">
                <a:avLst/>
              </a:prstTxWarp>
              <a:noAutofit/>
            </a:bodyPr>
            <a:lstStyle/>
            <a:p>
              <a:endParaRPr lang="en-US"/>
            </a:p>
          </p:txBody>
        </p:sp>
      </p:grpSp>
      <p:sp>
        <p:nvSpPr>
          <p:cNvPr id="44" name="TextBox 43">
            <a:extLst>
              <a:ext uri="{FF2B5EF4-FFF2-40B4-BE49-F238E27FC236}">
                <a16:creationId xmlns:a16="http://schemas.microsoft.com/office/drawing/2014/main" id="{CB1C2D6A-866C-392B-DFFA-FCDD1AC58F9C}"/>
              </a:ext>
            </a:extLst>
          </p:cNvPr>
          <p:cNvSpPr txBox="1"/>
          <p:nvPr/>
        </p:nvSpPr>
        <p:spPr>
          <a:xfrm>
            <a:off x="4536214" y="6470668"/>
            <a:ext cx="3119565" cy="307777"/>
          </a:xfrm>
          <a:prstGeom prst="rect">
            <a:avLst/>
          </a:prstGeom>
          <a:noFill/>
        </p:spPr>
        <p:txBody>
          <a:bodyPr wrap="square">
            <a:spAutoFit/>
          </a:bodyPr>
          <a:lstStyle/>
          <a:p>
            <a:r>
              <a:rPr lang="en-US" sz="1400">
                <a:solidFill>
                  <a:srgbClr val="888888"/>
                </a:solidFill>
                <a:effectLst/>
                <a:latin typeface="Calibri" panose="020F0502020204030204" pitchFamily="34" charset="0"/>
                <a:ea typeface="Calibri" panose="020F0502020204030204" pitchFamily="34" charset="0"/>
              </a:rPr>
              <a:t>©</a:t>
            </a:r>
            <a:r>
              <a:rPr lang="en-US" sz="1400" spc="-5">
                <a:solidFill>
                  <a:srgbClr val="888888"/>
                </a:solidFill>
                <a:effectLst/>
                <a:latin typeface="Calibri" panose="020F0502020204030204" pitchFamily="34" charset="0"/>
                <a:ea typeface="Calibri" panose="020F0502020204030204" pitchFamily="34" charset="0"/>
              </a:rPr>
              <a:t> </a:t>
            </a:r>
            <a:r>
              <a:rPr lang="en-US" sz="1400">
                <a:solidFill>
                  <a:srgbClr val="888888"/>
                </a:solidFill>
                <a:effectLst/>
                <a:latin typeface="Calibri" panose="020F0502020204030204" pitchFamily="34" charset="0"/>
                <a:ea typeface="Calibri" panose="020F0502020204030204" pitchFamily="34" charset="0"/>
              </a:rPr>
              <a:t>Conestoga</a:t>
            </a:r>
            <a:r>
              <a:rPr lang="en-US" sz="1400" spc="-30">
                <a:solidFill>
                  <a:srgbClr val="888888"/>
                </a:solidFill>
                <a:effectLst/>
                <a:latin typeface="Calibri" panose="020F0502020204030204" pitchFamily="34" charset="0"/>
                <a:ea typeface="Calibri" panose="020F0502020204030204" pitchFamily="34" charset="0"/>
              </a:rPr>
              <a:t> </a:t>
            </a:r>
            <a:r>
              <a:rPr lang="en-US" sz="1400">
                <a:solidFill>
                  <a:srgbClr val="888888"/>
                </a:solidFill>
                <a:effectLst/>
                <a:latin typeface="Calibri" panose="020F0502020204030204" pitchFamily="34" charset="0"/>
                <a:ea typeface="Calibri" panose="020F0502020204030204" pitchFamily="34" charset="0"/>
              </a:rPr>
              <a:t>College.</a:t>
            </a:r>
            <a:r>
              <a:rPr lang="en-US" sz="1400" spc="-55">
                <a:solidFill>
                  <a:srgbClr val="888888"/>
                </a:solidFill>
                <a:effectLst/>
                <a:latin typeface="Calibri" panose="020F0502020204030204" pitchFamily="34" charset="0"/>
                <a:ea typeface="Calibri" panose="020F0502020204030204" pitchFamily="34" charset="0"/>
              </a:rPr>
              <a:t> </a:t>
            </a:r>
            <a:r>
              <a:rPr lang="en-US" sz="1400">
                <a:solidFill>
                  <a:srgbClr val="888888"/>
                </a:solidFill>
                <a:effectLst/>
                <a:latin typeface="Calibri" panose="020F0502020204030204" pitchFamily="34" charset="0"/>
                <a:ea typeface="Calibri" panose="020F0502020204030204" pitchFamily="34" charset="0"/>
              </a:rPr>
              <a:t>All</a:t>
            </a:r>
            <a:r>
              <a:rPr lang="en-US" sz="1400" spc="-30">
                <a:solidFill>
                  <a:srgbClr val="888888"/>
                </a:solidFill>
                <a:effectLst/>
                <a:latin typeface="Calibri" panose="020F0502020204030204" pitchFamily="34" charset="0"/>
                <a:ea typeface="Calibri" panose="020F0502020204030204" pitchFamily="34" charset="0"/>
              </a:rPr>
              <a:t> </a:t>
            </a:r>
            <a:r>
              <a:rPr lang="en-US" sz="1400">
                <a:solidFill>
                  <a:srgbClr val="888888"/>
                </a:solidFill>
                <a:effectLst/>
                <a:latin typeface="Calibri" panose="020F0502020204030204" pitchFamily="34" charset="0"/>
                <a:ea typeface="Calibri" panose="020F0502020204030204" pitchFamily="34" charset="0"/>
              </a:rPr>
              <a:t>rights</a:t>
            </a:r>
            <a:r>
              <a:rPr lang="en-US" sz="1400" spc="5">
                <a:solidFill>
                  <a:srgbClr val="888888"/>
                </a:solidFill>
                <a:effectLst/>
                <a:latin typeface="Calibri" panose="020F0502020204030204" pitchFamily="34" charset="0"/>
                <a:ea typeface="Calibri" panose="020F0502020204030204" pitchFamily="34" charset="0"/>
              </a:rPr>
              <a:t> </a:t>
            </a:r>
            <a:r>
              <a:rPr lang="en-US" sz="1400" spc="-10">
                <a:solidFill>
                  <a:srgbClr val="888888"/>
                </a:solidFill>
                <a:effectLst/>
                <a:latin typeface="Calibri" panose="020F0502020204030204" pitchFamily="34" charset="0"/>
                <a:ea typeface="Calibri" panose="020F0502020204030204" pitchFamily="34" charset="0"/>
              </a:rPr>
              <a:t>reserved.</a:t>
            </a:r>
            <a:endParaRPr lang="en-US" sz="1400"/>
          </a:p>
        </p:txBody>
      </p:sp>
      <p:sp>
        <p:nvSpPr>
          <p:cNvPr id="2" name="TextBox 1">
            <a:extLst>
              <a:ext uri="{FF2B5EF4-FFF2-40B4-BE49-F238E27FC236}">
                <a16:creationId xmlns:a16="http://schemas.microsoft.com/office/drawing/2014/main" id="{6C3A5121-BE9A-44AF-94C5-9805B2259138}"/>
              </a:ext>
            </a:extLst>
          </p:cNvPr>
          <p:cNvSpPr txBox="1"/>
          <p:nvPr/>
        </p:nvSpPr>
        <p:spPr>
          <a:xfrm>
            <a:off x="7658100" y="3619500"/>
            <a:ext cx="28003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Light"/>
                <a:ea typeface="Calibri Light"/>
                <a:cs typeface="Calibri Light"/>
              </a:rPr>
              <a:t>F24-4 Sprint Demo</a:t>
            </a:r>
          </a:p>
          <a:p>
            <a:endParaRPr lang="en-US" sz="2000">
              <a:ea typeface="Calibri"/>
              <a:cs typeface="Calibri"/>
            </a:endParaRPr>
          </a:p>
        </p:txBody>
      </p:sp>
    </p:spTree>
    <p:extLst>
      <p:ext uri="{BB962C8B-B14F-4D97-AF65-F5344CB8AC3E}">
        <p14:creationId xmlns:p14="http://schemas.microsoft.com/office/powerpoint/2010/main" val="3276457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51">
            <a:extLst>
              <a:ext uri="{FF2B5EF4-FFF2-40B4-BE49-F238E27FC236}">
                <a16:creationId xmlns:a16="http://schemas.microsoft.com/office/drawing/2014/main" id="{63B9112C-0558-2C58-7C25-4032971AA578}"/>
              </a:ext>
            </a:extLst>
          </p:cNvPr>
          <p:cNvPicPr>
            <a:picLocks/>
          </p:cNvPicPr>
          <p:nvPr/>
        </p:nvPicPr>
        <p:blipFill>
          <a:blip r:embed="rId3" cstate="print"/>
          <a:stretch>
            <a:fillRect/>
          </a:stretch>
        </p:blipFill>
        <p:spPr>
          <a:xfrm>
            <a:off x="317" y="317"/>
            <a:ext cx="12191365" cy="6857365"/>
          </a:xfrm>
          <a:prstGeom prst="rect">
            <a:avLst/>
          </a:prstGeom>
        </p:spPr>
      </p:pic>
      <p:pic>
        <p:nvPicPr>
          <p:cNvPr id="8" name="Image 56">
            <a:extLst>
              <a:ext uri="{FF2B5EF4-FFF2-40B4-BE49-F238E27FC236}">
                <a16:creationId xmlns:a16="http://schemas.microsoft.com/office/drawing/2014/main" id="{13A1AEC7-EA0C-EA30-F8FE-F2F137C3D13A}"/>
              </a:ext>
            </a:extLst>
          </p:cNvPr>
          <p:cNvPicPr/>
          <p:nvPr/>
        </p:nvPicPr>
        <p:blipFill>
          <a:blip r:embed="rId4" cstate="print"/>
          <a:stretch>
            <a:fillRect/>
          </a:stretch>
        </p:blipFill>
        <p:spPr>
          <a:xfrm>
            <a:off x="92709" y="6299835"/>
            <a:ext cx="828675" cy="485775"/>
          </a:xfrm>
          <a:prstGeom prst="rect">
            <a:avLst/>
          </a:prstGeom>
        </p:spPr>
      </p:pic>
      <p:graphicFrame>
        <p:nvGraphicFramePr>
          <p:cNvPr id="7" name="Table 6">
            <a:extLst>
              <a:ext uri="{FF2B5EF4-FFF2-40B4-BE49-F238E27FC236}">
                <a16:creationId xmlns:a16="http://schemas.microsoft.com/office/drawing/2014/main" id="{8D9C39B8-786B-C250-3701-4E73186C8FDA}"/>
              </a:ext>
            </a:extLst>
          </p:cNvPr>
          <p:cNvGraphicFramePr>
            <a:graphicFrameLocks noGrp="1"/>
          </p:cNvGraphicFramePr>
          <p:nvPr>
            <p:extLst>
              <p:ext uri="{D42A27DB-BD31-4B8C-83A1-F6EECF244321}">
                <p14:modId xmlns:p14="http://schemas.microsoft.com/office/powerpoint/2010/main" val="3636851725"/>
              </p:ext>
            </p:extLst>
          </p:nvPr>
        </p:nvGraphicFramePr>
        <p:xfrm>
          <a:off x="1884302" y="2276048"/>
          <a:ext cx="8423396" cy="2305904"/>
        </p:xfrm>
        <a:graphic>
          <a:graphicData uri="http://schemas.openxmlformats.org/drawingml/2006/table">
            <a:tbl>
              <a:tblPr firstRow="1" bandRow="1">
                <a:tableStyleId>{5C22544A-7EE6-4342-B048-85BDC9FD1C3A}</a:tableStyleId>
              </a:tblPr>
              <a:tblGrid>
                <a:gridCol w="4211698">
                  <a:extLst>
                    <a:ext uri="{9D8B030D-6E8A-4147-A177-3AD203B41FA5}">
                      <a16:colId xmlns:a16="http://schemas.microsoft.com/office/drawing/2014/main" val="1668180452"/>
                    </a:ext>
                  </a:extLst>
                </a:gridCol>
                <a:gridCol w="4211698">
                  <a:extLst>
                    <a:ext uri="{9D8B030D-6E8A-4147-A177-3AD203B41FA5}">
                      <a16:colId xmlns:a16="http://schemas.microsoft.com/office/drawing/2014/main" val="990191586"/>
                    </a:ext>
                  </a:extLst>
                </a:gridCol>
              </a:tblGrid>
              <a:tr h="576476">
                <a:tc>
                  <a:txBody>
                    <a:bodyPr/>
                    <a:lstStyle/>
                    <a:p>
                      <a:pPr algn="ctr"/>
                      <a:r>
                        <a:rPr lang="en-US" sz="2800" b="1"/>
                        <a:t>Copilot Studio</a:t>
                      </a:r>
                    </a:p>
                  </a:txBody>
                  <a:tcPr marL="142145" marR="142145" marT="71072" marB="71072">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AB563"/>
                    </a:solidFill>
                  </a:tcPr>
                </a:tc>
                <a:tc>
                  <a:txBody>
                    <a:bodyPr/>
                    <a:lstStyle/>
                    <a:p>
                      <a:pPr lvl="0" algn="ctr">
                        <a:buNone/>
                      </a:pPr>
                      <a:r>
                        <a:rPr lang="en-US" sz="2800" b="1"/>
                        <a:t>Tech</a:t>
                      </a:r>
                    </a:p>
                  </a:txBody>
                  <a:tcPr marL="142145" marR="142145" marT="71072" marB="71072">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AB563"/>
                    </a:solidFill>
                  </a:tcPr>
                </a:tc>
                <a:extLst>
                  <a:ext uri="{0D108BD9-81ED-4DB2-BD59-A6C34878D82A}">
                    <a16:rowId xmlns:a16="http://schemas.microsoft.com/office/drawing/2014/main" val="1992819369"/>
                  </a:ext>
                </a:extLst>
              </a:tr>
              <a:tr h="576476">
                <a:tc>
                  <a:txBody>
                    <a:bodyPr/>
                    <a:lstStyle/>
                    <a:p>
                      <a:pPr algn="ctr"/>
                      <a:r>
                        <a:rPr lang="en-US" sz="2800"/>
                        <a:t>Arsh Chauhan</a:t>
                      </a:r>
                    </a:p>
                  </a:txBody>
                  <a:tcPr marL="142145" marR="142145" marT="71072" marB="71072">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0CD94"/>
                    </a:solidFill>
                  </a:tcPr>
                </a:tc>
                <a:tc>
                  <a:txBody>
                    <a:bodyPr/>
                    <a:lstStyle/>
                    <a:p>
                      <a:pPr algn="ctr"/>
                      <a:r>
                        <a:rPr lang="en-US" sz="2800"/>
                        <a:t>Hamna Ashraf</a:t>
                      </a:r>
                    </a:p>
                  </a:txBody>
                  <a:tcPr marL="142145" marR="142145" marT="71072" marB="71072">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0CD94"/>
                    </a:solidFill>
                  </a:tcPr>
                </a:tc>
                <a:extLst>
                  <a:ext uri="{0D108BD9-81ED-4DB2-BD59-A6C34878D82A}">
                    <a16:rowId xmlns:a16="http://schemas.microsoft.com/office/drawing/2014/main" val="4251535442"/>
                  </a:ext>
                </a:extLst>
              </a:tr>
              <a:tr h="576476">
                <a:tc>
                  <a:txBody>
                    <a:bodyPr/>
                    <a:lstStyle/>
                    <a:p>
                      <a:pPr lvl="0" algn="ctr">
                        <a:buNone/>
                      </a:pPr>
                      <a:r>
                        <a:rPr lang="en-US" sz="2800"/>
                        <a:t>Paras Rupani</a:t>
                      </a:r>
                    </a:p>
                  </a:txBody>
                  <a:tcPr marL="142145" marR="142145" marT="71072" marB="71072">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6E1C0"/>
                    </a:solidFill>
                  </a:tcPr>
                </a:tc>
                <a:tc>
                  <a:txBody>
                    <a:bodyPr/>
                    <a:lstStyle/>
                    <a:p>
                      <a:pPr algn="ctr"/>
                      <a:r>
                        <a:rPr lang="en-US" sz="2800"/>
                        <a:t>Wei-Hsiang Chen</a:t>
                      </a:r>
                    </a:p>
                  </a:txBody>
                  <a:tcPr marL="142145" marR="142145" marT="71072" marB="71072">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6E1C0"/>
                    </a:solidFill>
                  </a:tcPr>
                </a:tc>
                <a:extLst>
                  <a:ext uri="{0D108BD9-81ED-4DB2-BD59-A6C34878D82A}">
                    <a16:rowId xmlns:a16="http://schemas.microsoft.com/office/drawing/2014/main" val="1746986395"/>
                  </a:ext>
                </a:extLst>
              </a:tr>
              <a:tr h="576476">
                <a:tc>
                  <a:txBody>
                    <a:bodyPr/>
                    <a:lstStyle/>
                    <a:p>
                      <a:pPr algn="ctr"/>
                      <a:endParaRPr lang="en-US" sz="2800"/>
                    </a:p>
                  </a:txBody>
                  <a:tcPr marL="142145" marR="142145" marT="71072" marB="71072">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0CD94"/>
                    </a:solidFill>
                  </a:tcPr>
                </a:tc>
                <a:tc>
                  <a:txBody>
                    <a:bodyPr/>
                    <a:lstStyle/>
                    <a:p>
                      <a:pPr algn="ctr"/>
                      <a:r>
                        <a:rPr lang="en-US" sz="2800"/>
                        <a:t>Jongeon Lee</a:t>
                      </a:r>
                    </a:p>
                  </a:txBody>
                  <a:tcPr marL="142145" marR="142145" marT="71072" marB="71072">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0CD94"/>
                    </a:solidFill>
                  </a:tcPr>
                </a:tc>
                <a:extLst>
                  <a:ext uri="{0D108BD9-81ED-4DB2-BD59-A6C34878D82A}">
                    <a16:rowId xmlns:a16="http://schemas.microsoft.com/office/drawing/2014/main" val="3143613799"/>
                  </a:ext>
                </a:extLst>
              </a:tr>
            </a:tbl>
          </a:graphicData>
        </a:graphic>
      </p:graphicFrame>
      <p:sp>
        <p:nvSpPr>
          <p:cNvPr id="5" name="Title 1">
            <a:extLst>
              <a:ext uri="{FF2B5EF4-FFF2-40B4-BE49-F238E27FC236}">
                <a16:creationId xmlns:a16="http://schemas.microsoft.com/office/drawing/2014/main" id="{7707A9FB-B867-5435-50DF-ED373624A77D}"/>
              </a:ext>
            </a:extLst>
          </p:cNvPr>
          <p:cNvSpPr>
            <a:spLocks noGrp="1"/>
          </p:cNvSpPr>
          <p:nvPr>
            <p:ph type="title"/>
          </p:nvPr>
        </p:nvSpPr>
        <p:spPr>
          <a:xfrm>
            <a:off x="838200" y="365125"/>
            <a:ext cx="10515600" cy="1325563"/>
          </a:xfrm>
        </p:spPr>
        <p:txBody>
          <a:bodyPr/>
          <a:lstStyle/>
          <a:p>
            <a:r>
              <a:rPr lang="en-US" b="1" u="sng"/>
              <a:t>Team</a:t>
            </a:r>
            <a:endParaRPr lang="en-US"/>
          </a:p>
        </p:txBody>
      </p:sp>
    </p:spTree>
    <p:extLst>
      <p:ext uri="{BB962C8B-B14F-4D97-AF65-F5344CB8AC3E}">
        <p14:creationId xmlns:p14="http://schemas.microsoft.com/office/powerpoint/2010/main" val="2197912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51">
            <a:extLst>
              <a:ext uri="{FF2B5EF4-FFF2-40B4-BE49-F238E27FC236}">
                <a16:creationId xmlns:a16="http://schemas.microsoft.com/office/drawing/2014/main" id="{63B9112C-0558-2C58-7C25-4032971AA578}"/>
              </a:ext>
            </a:extLst>
          </p:cNvPr>
          <p:cNvPicPr>
            <a:picLocks/>
          </p:cNvPicPr>
          <p:nvPr/>
        </p:nvPicPr>
        <p:blipFill>
          <a:blip r:embed="rId3" cstate="print"/>
          <a:stretch>
            <a:fillRect/>
          </a:stretch>
        </p:blipFill>
        <p:spPr>
          <a:xfrm>
            <a:off x="317" y="635"/>
            <a:ext cx="12191365" cy="6857365"/>
          </a:xfrm>
          <a:prstGeom prst="rect">
            <a:avLst/>
          </a:prstGeom>
        </p:spPr>
      </p:pic>
      <p:sp>
        <p:nvSpPr>
          <p:cNvPr id="2" name="Title 1">
            <a:extLst>
              <a:ext uri="{FF2B5EF4-FFF2-40B4-BE49-F238E27FC236}">
                <a16:creationId xmlns:a16="http://schemas.microsoft.com/office/drawing/2014/main" id="{883E6F6E-2B02-BE79-CC55-B34654902240}"/>
              </a:ext>
            </a:extLst>
          </p:cNvPr>
          <p:cNvSpPr>
            <a:spLocks noGrp="1"/>
          </p:cNvSpPr>
          <p:nvPr>
            <p:ph type="title"/>
          </p:nvPr>
        </p:nvSpPr>
        <p:spPr/>
        <p:txBody>
          <a:bodyPr/>
          <a:lstStyle/>
          <a:p>
            <a:r>
              <a:rPr lang="en-US" b="1" u="sng"/>
              <a:t>Sprint Goal</a:t>
            </a:r>
            <a:endParaRPr lang="en-US"/>
          </a:p>
        </p:txBody>
      </p:sp>
      <p:pic>
        <p:nvPicPr>
          <p:cNvPr id="8" name="Image 56">
            <a:extLst>
              <a:ext uri="{FF2B5EF4-FFF2-40B4-BE49-F238E27FC236}">
                <a16:creationId xmlns:a16="http://schemas.microsoft.com/office/drawing/2014/main" id="{13A1AEC7-EA0C-EA30-F8FE-F2F137C3D13A}"/>
              </a:ext>
            </a:extLst>
          </p:cNvPr>
          <p:cNvPicPr/>
          <p:nvPr/>
        </p:nvPicPr>
        <p:blipFill>
          <a:blip r:embed="rId4" cstate="print"/>
          <a:stretch>
            <a:fillRect/>
          </a:stretch>
        </p:blipFill>
        <p:spPr>
          <a:xfrm>
            <a:off x="92709" y="6299835"/>
            <a:ext cx="828675" cy="485775"/>
          </a:xfrm>
          <a:prstGeom prst="rect">
            <a:avLst/>
          </a:prstGeom>
          <a:effectLst/>
        </p:spPr>
      </p:pic>
      <p:sp>
        <p:nvSpPr>
          <p:cNvPr id="12" name="TextBox 11">
            <a:extLst>
              <a:ext uri="{FF2B5EF4-FFF2-40B4-BE49-F238E27FC236}">
                <a16:creationId xmlns:a16="http://schemas.microsoft.com/office/drawing/2014/main" id="{A335D064-C7BF-5F73-2992-ECBAF49DFBE0}"/>
              </a:ext>
            </a:extLst>
          </p:cNvPr>
          <p:cNvSpPr txBox="1"/>
          <p:nvPr/>
        </p:nvSpPr>
        <p:spPr>
          <a:xfrm>
            <a:off x="916641" y="1697780"/>
            <a:ext cx="10421973" cy="1938992"/>
          </a:xfrm>
          <a:prstGeom prst="rect">
            <a:avLst/>
          </a:prstGeom>
          <a:noFill/>
        </p:spPr>
        <p:txBody>
          <a:bodyPr wrap="square" lIns="91440" tIns="45720" rIns="91440" bIns="45720" anchor="t">
            <a:spAutoFit/>
          </a:bodyPr>
          <a:lstStyle/>
          <a:p>
            <a:pPr marL="342900" indent="-342900">
              <a:buFont typeface="Wingdings" panose="05000000000000000000" pitchFamily="2" charset="2"/>
              <a:buChar char="Ø"/>
            </a:pPr>
            <a:r>
              <a:rPr lang="en-US" sz="2400" dirty="0"/>
              <a:t>Enhancing the Chatbot Flow using Co-Pilot Studio.</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Enhance accuracy and performance.</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Developing for the Level 1 demo.</a:t>
            </a:r>
            <a:endParaRPr lang="en-US" sz="2400" dirty="0">
              <a:solidFill>
                <a:srgbClr val="000000"/>
              </a:solidFill>
              <a:ea typeface="+mn-lt"/>
              <a:cs typeface="+mn-lt"/>
            </a:endParaRPr>
          </a:p>
        </p:txBody>
      </p:sp>
    </p:spTree>
    <p:extLst>
      <p:ext uri="{BB962C8B-B14F-4D97-AF65-F5344CB8AC3E}">
        <p14:creationId xmlns:p14="http://schemas.microsoft.com/office/powerpoint/2010/main" val="2362259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51">
            <a:extLst>
              <a:ext uri="{FF2B5EF4-FFF2-40B4-BE49-F238E27FC236}">
                <a16:creationId xmlns:a16="http://schemas.microsoft.com/office/drawing/2014/main" id="{63B9112C-0558-2C58-7C25-4032971AA578}"/>
              </a:ext>
            </a:extLst>
          </p:cNvPr>
          <p:cNvPicPr>
            <a:picLocks/>
          </p:cNvPicPr>
          <p:nvPr/>
        </p:nvPicPr>
        <p:blipFill>
          <a:blip r:embed="rId3" cstate="print"/>
          <a:stretch>
            <a:fillRect/>
          </a:stretch>
        </p:blipFill>
        <p:spPr>
          <a:xfrm>
            <a:off x="317" y="635"/>
            <a:ext cx="12191365" cy="6857365"/>
          </a:xfrm>
          <a:prstGeom prst="rect">
            <a:avLst/>
          </a:prstGeom>
        </p:spPr>
      </p:pic>
      <p:sp>
        <p:nvSpPr>
          <p:cNvPr id="2" name="Title 1">
            <a:extLst>
              <a:ext uri="{FF2B5EF4-FFF2-40B4-BE49-F238E27FC236}">
                <a16:creationId xmlns:a16="http://schemas.microsoft.com/office/drawing/2014/main" id="{883E6F6E-2B02-BE79-CC55-B34654902240}"/>
              </a:ext>
            </a:extLst>
          </p:cNvPr>
          <p:cNvSpPr>
            <a:spLocks noGrp="1"/>
          </p:cNvSpPr>
          <p:nvPr>
            <p:ph type="title"/>
          </p:nvPr>
        </p:nvSpPr>
        <p:spPr/>
        <p:txBody>
          <a:bodyPr/>
          <a:lstStyle/>
          <a:p>
            <a:r>
              <a:rPr lang="en-US" b="1" u="sng" dirty="0"/>
              <a:t>Digital Teaching Assistant (DTA)</a:t>
            </a:r>
            <a:endParaRPr lang="en-US" dirty="0"/>
          </a:p>
        </p:txBody>
      </p:sp>
      <p:pic>
        <p:nvPicPr>
          <p:cNvPr id="8" name="Image 56">
            <a:extLst>
              <a:ext uri="{FF2B5EF4-FFF2-40B4-BE49-F238E27FC236}">
                <a16:creationId xmlns:a16="http://schemas.microsoft.com/office/drawing/2014/main" id="{13A1AEC7-EA0C-EA30-F8FE-F2F137C3D13A}"/>
              </a:ext>
            </a:extLst>
          </p:cNvPr>
          <p:cNvPicPr/>
          <p:nvPr/>
        </p:nvPicPr>
        <p:blipFill>
          <a:blip r:embed="rId4" cstate="print"/>
          <a:stretch>
            <a:fillRect/>
          </a:stretch>
        </p:blipFill>
        <p:spPr>
          <a:xfrm>
            <a:off x="92709" y="6299835"/>
            <a:ext cx="828675" cy="485775"/>
          </a:xfrm>
          <a:prstGeom prst="rect">
            <a:avLst/>
          </a:prstGeom>
          <a:effectLst/>
        </p:spPr>
      </p:pic>
      <p:pic>
        <p:nvPicPr>
          <p:cNvPr id="4" name="Picture 3">
            <a:extLst>
              <a:ext uri="{FF2B5EF4-FFF2-40B4-BE49-F238E27FC236}">
                <a16:creationId xmlns:a16="http://schemas.microsoft.com/office/drawing/2014/main" id="{CB91033D-A777-9D8F-7E44-9D4F1068D2D2}"/>
              </a:ext>
            </a:extLst>
          </p:cNvPr>
          <p:cNvPicPr>
            <a:picLocks noChangeAspect="1"/>
          </p:cNvPicPr>
          <p:nvPr/>
        </p:nvPicPr>
        <p:blipFill>
          <a:blip r:embed="rId5"/>
          <a:stretch>
            <a:fillRect/>
          </a:stretch>
        </p:blipFill>
        <p:spPr>
          <a:xfrm>
            <a:off x="838200" y="1690688"/>
            <a:ext cx="8521701" cy="3660698"/>
          </a:xfrm>
          <a:prstGeom prst="rect">
            <a:avLst/>
          </a:prstGeom>
        </p:spPr>
      </p:pic>
    </p:spTree>
    <p:extLst>
      <p:ext uri="{BB962C8B-B14F-4D97-AF65-F5344CB8AC3E}">
        <p14:creationId xmlns:p14="http://schemas.microsoft.com/office/powerpoint/2010/main" val="1829766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51">
            <a:extLst>
              <a:ext uri="{FF2B5EF4-FFF2-40B4-BE49-F238E27FC236}">
                <a16:creationId xmlns:a16="http://schemas.microsoft.com/office/drawing/2014/main" id="{63B9112C-0558-2C58-7C25-4032971AA578}"/>
              </a:ext>
            </a:extLst>
          </p:cNvPr>
          <p:cNvPicPr>
            <a:picLocks/>
          </p:cNvPicPr>
          <p:nvPr/>
        </p:nvPicPr>
        <p:blipFill>
          <a:blip r:embed="rId3" cstate="print"/>
          <a:stretch>
            <a:fillRect/>
          </a:stretch>
        </p:blipFill>
        <p:spPr>
          <a:xfrm>
            <a:off x="317" y="317"/>
            <a:ext cx="12191365" cy="6857365"/>
          </a:xfrm>
          <a:prstGeom prst="rect">
            <a:avLst/>
          </a:prstGeom>
        </p:spPr>
      </p:pic>
      <p:sp>
        <p:nvSpPr>
          <p:cNvPr id="2" name="Title 1">
            <a:extLst>
              <a:ext uri="{FF2B5EF4-FFF2-40B4-BE49-F238E27FC236}">
                <a16:creationId xmlns:a16="http://schemas.microsoft.com/office/drawing/2014/main" id="{883E6F6E-2B02-BE79-CC55-B34654902240}"/>
              </a:ext>
            </a:extLst>
          </p:cNvPr>
          <p:cNvSpPr>
            <a:spLocks noGrp="1"/>
          </p:cNvSpPr>
          <p:nvPr>
            <p:ph type="title"/>
          </p:nvPr>
        </p:nvSpPr>
        <p:spPr>
          <a:xfrm>
            <a:off x="838200" y="-4669"/>
            <a:ext cx="10515600" cy="1325563"/>
          </a:xfrm>
        </p:spPr>
        <p:txBody>
          <a:bodyPr/>
          <a:lstStyle/>
          <a:p>
            <a:r>
              <a:rPr lang="en-US" b="1" u="sng" dirty="0"/>
              <a:t>Demo</a:t>
            </a:r>
            <a:endParaRPr lang="en-US" dirty="0"/>
          </a:p>
        </p:txBody>
      </p:sp>
      <p:pic>
        <p:nvPicPr>
          <p:cNvPr id="8" name="Image 56">
            <a:extLst>
              <a:ext uri="{FF2B5EF4-FFF2-40B4-BE49-F238E27FC236}">
                <a16:creationId xmlns:a16="http://schemas.microsoft.com/office/drawing/2014/main" id="{13A1AEC7-EA0C-EA30-F8FE-F2F137C3D13A}"/>
              </a:ext>
            </a:extLst>
          </p:cNvPr>
          <p:cNvPicPr/>
          <p:nvPr/>
        </p:nvPicPr>
        <p:blipFill>
          <a:blip r:embed="rId4" cstate="print"/>
          <a:stretch>
            <a:fillRect/>
          </a:stretch>
        </p:blipFill>
        <p:spPr>
          <a:xfrm>
            <a:off x="92709" y="6299835"/>
            <a:ext cx="828675" cy="485775"/>
          </a:xfrm>
          <a:prstGeom prst="rect">
            <a:avLst/>
          </a:prstGeom>
          <a:effectLst/>
        </p:spPr>
      </p:pic>
      <p:sp>
        <p:nvSpPr>
          <p:cNvPr id="4" name="TextBox 3">
            <a:extLst>
              <a:ext uri="{FF2B5EF4-FFF2-40B4-BE49-F238E27FC236}">
                <a16:creationId xmlns:a16="http://schemas.microsoft.com/office/drawing/2014/main" id="{AFDD71EC-F954-5935-35A3-22C51DF00F6D}"/>
              </a:ext>
            </a:extLst>
          </p:cNvPr>
          <p:cNvSpPr txBox="1"/>
          <p:nvPr/>
        </p:nvSpPr>
        <p:spPr>
          <a:xfrm>
            <a:off x="916641" y="1697780"/>
            <a:ext cx="10421973" cy="3416320"/>
          </a:xfrm>
          <a:prstGeom prst="rect">
            <a:avLst/>
          </a:prstGeom>
          <a:noFill/>
        </p:spPr>
        <p:txBody>
          <a:bodyPr wrap="square" lIns="91440" tIns="45720" rIns="91440" bIns="45720" anchor="t">
            <a:spAutoFit/>
          </a:bodyPr>
          <a:lstStyle/>
          <a:p>
            <a:pPr marL="342900" indent="-342900">
              <a:buFont typeface="Wingdings" panose="05000000000000000000" pitchFamily="2" charset="2"/>
              <a:buChar char="Ø"/>
            </a:pPr>
            <a:r>
              <a:rPr lang="en-US" sz="2400" dirty="0">
                <a:solidFill>
                  <a:srgbClr val="000000"/>
                </a:solidFill>
                <a:ea typeface="+mn-lt"/>
                <a:cs typeface="+mn-lt"/>
              </a:rPr>
              <a:t>What's the name of faculty for my courses?</a:t>
            </a:r>
          </a:p>
          <a:p>
            <a:pPr marL="342900" indent="-342900">
              <a:buFont typeface="Wingdings" panose="05000000000000000000" pitchFamily="2" charset="2"/>
              <a:buChar char="Ø"/>
            </a:pPr>
            <a:endParaRPr lang="en-US" sz="2400" dirty="0">
              <a:solidFill>
                <a:srgbClr val="000000"/>
              </a:solidFill>
              <a:ea typeface="+mn-lt"/>
              <a:cs typeface="+mn-lt"/>
            </a:endParaRPr>
          </a:p>
          <a:p>
            <a:pPr marL="342900" indent="-342900">
              <a:buFont typeface="Wingdings" panose="05000000000000000000" pitchFamily="2" charset="2"/>
              <a:buChar char="Ø"/>
            </a:pPr>
            <a:r>
              <a:rPr lang="en-US" sz="2400" dirty="0">
                <a:solidFill>
                  <a:srgbClr val="000000"/>
                </a:solidFill>
                <a:ea typeface="+mn-lt"/>
                <a:cs typeface="+mn-lt"/>
              </a:rPr>
              <a:t>What is in my week 4 for all three courses?</a:t>
            </a:r>
          </a:p>
          <a:p>
            <a:pPr marL="342900" indent="-342900">
              <a:buFont typeface="Wingdings" panose="05000000000000000000" pitchFamily="2" charset="2"/>
              <a:buChar char="Ø"/>
            </a:pPr>
            <a:endParaRPr lang="en-US" sz="2400" dirty="0">
              <a:solidFill>
                <a:srgbClr val="000000"/>
              </a:solidFill>
              <a:ea typeface="+mn-lt"/>
              <a:cs typeface="+mn-lt"/>
            </a:endParaRPr>
          </a:p>
          <a:p>
            <a:pPr marL="342900" indent="-342900">
              <a:buFont typeface="Wingdings" panose="05000000000000000000" pitchFamily="2" charset="2"/>
              <a:buChar char="Ø"/>
            </a:pPr>
            <a:r>
              <a:rPr lang="en-US" sz="2400" dirty="0">
                <a:solidFill>
                  <a:srgbClr val="000000"/>
                </a:solidFill>
                <a:ea typeface="+mn-lt"/>
                <a:cs typeface="+mn-lt"/>
              </a:rPr>
              <a:t>Are there any assignments due in that weeks?</a:t>
            </a:r>
          </a:p>
          <a:p>
            <a:pPr marL="342900" indent="-342900">
              <a:buFont typeface="Wingdings" panose="05000000000000000000" pitchFamily="2" charset="2"/>
              <a:buChar char="Ø"/>
            </a:pPr>
            <a:endParaRPr lang="en-US" sz="2400" dirty="0">
              <a:solidFill>
                <a:srgbClr val="000000"/>
              </a:solidFill>
              <a:ea typeface="+mn-lt"/>
              <a:cs typeface="+mn-lt"/>
            </a:endParaRPr>
          </a:p>
          <a:p>
            <a:pPr marL="342900" indent="-342900">
              <a:buFont typeface="Wingdings" panose="05000000000000000000" pitchFamily="2" charset="2"/>
              <a:buChar char="Ø"/>
            </a:pPr>
            <a:r>
              <a:rPr lang="en-US" sz="2400" dirty="0">
                <a:solidFill>
                  <a:srgbClr val="000000"/>
                </a:solidFill>
                <a:ea typeface="+mn-lt"/>
                <a:cs typeface="+mn-lt"/>
              </a:rPr>
              <a:t>What about exam weightage?</a:t>
            </a:r>
          </a:p>
          <a:p>
            <a:pPr marL="342900" indent="-342900">
              <a:buFont typeface="Wingdings" panose="05000000000000000000" pitchFamily="2" charset="2"/>
              <a:buChar char="Ø"/>
            </a:pPr>
            <a:endParaRPr lang="en-US" sz="2400" dirty="0">
              <a:solidFill>
                <a:srgbClr val="000000"/>
              </a:solidFill>
              <a:ea typeface="+mn-lt"/>
              <a:cs typeface="+mn-lt"/>
            </a:endParaRPr>
          </a:p>
          <a:p>
            <a:pPr marL="342900" indent="-342900">
              <a:buFont typeface="Wingdings" panose="05000000000000000000" pitchFamily="2" charset="2"/>
              <a:buChar char="Ø"/>
            </a:pPr>
            <a:r>
              <a:rPr lang="en-US" sz="2400" dirty="0">
                <a:solidFill>
                  <a:srgbClr val="000000"/>
                </a:solidFill>
                <a:ea typeface="+mn-lt"/>
                <a:cs typeface="+mn-lt"/>
              </a:rPr>
              <a:t>I am in week 8. Now tell me how many assignments are due next week? </a:t>
            </a:r>
          </a:p>
        </p:txBody>
      </p:sp>
    </p:spTree>
    <p:extLst>
      <p:ext uri="{BB962C8B-B14F-4D97-AF65-F5344CB8AC3E}">
        <p14:creationId xmlns:p14="http://schemas.microsoft.com/office/powerpoint/2010/main" val="1269396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51">
            <a:extLst>
              <a:ext uri="{FF2B5EF4-FFF2-40B4-BE49-F238E27FC236}">
                <a16:creationId xmlns:a16="http://schemas.microsoft.com/office/drawing/2014/main" id="{63B9112C-0558-2C58-7C25-4032971AA578}"/>
              </a:ext>
            </a:extLst>
          </p:cNvPr>
          <p:cNvPicPr>
            <a:picLocks/>
          </p:cNvPicPr>
          <p:nvPr/>
        </p:nvPicPr>
        <p:blipFill>
          <a:blip r:embed="rId5" cstate="print"/>
          <a:stretch>
            <a:fillRect/>
          </a:stretch>
        </p:blipFill>
        <p:spPr>
          <a:xfrm>
            <a:off x="317" y="317"/>
            <a:ext cx="12191365" cy="6857365"/>
          </a:xfrm>
          <a:prstGeom prst="rect">
            <a:avLst/>
          </a:prstGeom>
        </p:spPr>
      </p:pic>
      <p:sp>
        <p:nvSpPr>
          <p:cNvPr id="2" name="Title 1">
            <a:extLst>
              <a:ext uri="{FF2B5EF4-FFF2-40B4-BE49-F238E27FC236}">
                <a16:creationId xmlns:a16="http://schemas.microsoft.com/office/drawing/2014/main" id="{883E6F6E-2B02-BE79-CC55-B34654902240}"/>
              </a:ext>
            </a:extLst>
          </p:cNvPr>
          <p:cNvSpPr>
            <a:spLocks noGrp="1"/>
          </p:cNvSpPr>
          <p:nvPr>
            <p:ph type="title"/>
          </p:nvPr>
        </p:nvSpPr>
        <p:spPr>
          <a:xfrm>
            <a:off x="838199" y="77624"/>
            <a:ext cx="2494936" cy="558576"/>
          </a:xfrm>
        </p:spPr>
        <p:txBody>
          <a:bodyPr>
            <a:normAutofit fontScale="90000"/>
          </a:bodyPr>
          <a:lstStyle/>
          <a:p>
            <a:r>
              <a:rPr lang="en-US" b="1" u="sng"/>
              <a:t>Demo time</a:t>
            </a:r>
            <a:endParaRPr lang="en-US"/>
          </a:p>
        </p:txBody>
      </p:sp>
      <p:pic>
        <p:nvPicPr>
          <p:cNvPr id="8" name="Image 56">
            <a:extLst>
              <a:ext uri="{FF2B5EF4-FFF2-40B4-BE49-F238E27FC236}">
                <a16:creationId xmlns:a16="http://schemas.microsoft.com/office/drawing/2014/main" id="{13A1AEC7-EA0C-EA30-F8FE-F2F137C3D13A}"/>
              </a:ext>
            </a:extLst>
          </p:cNvPr>
          <p:cNvPicPr/>
          <p:nvPr/>
        </p:nvPicPr>
        <p:blipFill>
          <a:blip r:embed="rId6" cstate="print"/>
          <a:stretch>
            <a:fillRect/>
          </a:stretch>
        </p:blipFill>
        <p:spPr>
          <a:xfrm>
            <a:off x="92709" y="6299835"/>
            <a:ext cx="828675" cy="485775"/>
          </a:xfrm>
          <a:prstGeom prst="rect">
            <a:avLst/>
          </a:prstGeom>
          <a:effectLst/>
        </p:spPr>
      </p:pic>
      <p:pic>
        <p:nvPicPr>
          <p:cNvPr id="3" name="Untitled design">
            <a:hlinkClick r:id="" action="ppaction://media"/>
            <a:extLst>
              <a:ext uri="{FF2B5EF4-FFF2-40B4-BE49-F238E27FC236}">
                <a16:creationId xmlns:a16="http://schemas.microsoft.com/office/drawing/2014/main" id="{52962571-39DC-C8E4-E3A2-C837FF72AE6F}"/>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25392" r="29342"/>
          <a:stretch/>
        </p:blipFill>
        <p:spPr>
          <a:xfrm>
            <a:off x="3628102" y="348269"/>
            <a:ext cx="4935794" cy="6161460"/>
          </a:xfrm>
          <a:prstGeom prst="rect">
            <a:avLst/>
          </a:prstGeom>
        </p:spPr>
      </p:pic>
    </p:spTree>
    <p:extLst>
      <p:ext uri="{BB962C8B-B14F-4D97-AF65-F5344CB8AC3E}">
        <p14:creationId xmlns:p14="http://schemas.microsoft.com/office/powerpoint/2010/main" val="142226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7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51">
            <a:extLst>
              <a:ext uri="{FF2B5EF4-FFF2-40B4-BE49-F238E27FC236}">
                <a16:creationId xmlns:a16="http://schemas.microsoft.com/office/drawing/2014/main" id="{63B9112C-0558-2C58-7C25-4032971AA578}"/>
              </a:ext>
            </a:extLst>
          </p:cNvPr>
          <p:cNvPicPr>
            <a:picLocks/>
          </p:cNvPicPr>
          <p:nvPr/>
        </p:nvPicPr>
        <p:blipFill>
          <a:blip r:embed="rId3" cstate="print"/>
          <a:stretch>
            <a:fillRect/>
          </a:stretch>
        </p:blipFill>
        <p:spPr>
          <a:xfrm>
            <a:off x="317" y="317"/>
            <a:ext cx="12191365" cy="6857365"/>
          </a:xfrm>
          <a:prstGeom prst="rect">
            <a:avLst/>
          </a:prstGeom>
        </p:spPr>
      </p:pic>
      <p:sp>
        <p:nvSpPr>
          <p:cNvPr id="2" name="Title 1">
            <a:extLst>
              <a:ext uri="{FF2B5EF4-FFF2-40B4-BE49-F238E27FC236}">
                <a16:creationId xmlns:a16="http://schemas.microsoft.com/office/drawing/2014/main" id="{883E6F6E-2B02-BE79-CC55-B34654902240}"/>
              </a:ext>
            </a:extLst>
          </p:cNvPr>
          <p:cNvSpPr>
            <a:spLocks noGrp="1"/>
          </p:cNvSpPr>
          <p:nvPr>
            <p:ph type="title"/>
          </p:nvPr>
        </p:nvSpPr>
        <p:spPr/>
        <p:txBody>
          <a:bodyPr/>
          <a:lstStyle/>
          <a:p>
            <a:r>
              <a:rPr lang="en-US" b="1" u="sng">
                <a:cs typeface="Calibri Light"/>
              </a:rPr>
              <a:t>Next Plan</a:t>
            </a:r>
            <a:endParaRPr lang="en-US"/>
          </a:p>
        </p:txBody>
      </p:sp>
      <p:pic>
        <p:nvPicPr>
          <p:cNvPr id="8" name="Image 56">
            <a:extLst>
              <a:ext uri="{FF2B5EF4-FFF2-40B4-BE49-F238E27FC236}">
                <a16:creationId xmlns:a16="http://schemas.microsoft.com/office/drawing/2014/main" id="{13A1AEC7-EA0C-EA30-F8FE-F2F137C3D13A}"/>
              </a:ext>
            </a:extLst>
          </p:cNvPr>
          <p:cNvPicPr/>
          <p:nvPr/>
        </p:nvPicPr>
        <p:blipFill>
          <a:blip r:embed="rId4" cstate="print"/>
          <a:stretch>
            <a:fillRect/>
          </a:stretch>
        </p:blipFill>
        <p:spPr>
          <a:xfrm>
            <a:off x="92709" y="6299835"/>
            <a:ext cx="828675" cy="485775"/>
          </a:xfrm>
          <a:prstGeom prst="rect">
            <a:avLst/>
          </a:prstGeom>
        </p:spPr>
      </p:pic>
      <p:sp>
        <p:nvSpPr>
          <p:cNvPr id="4" name="TextBox 3">
            <a:extLst>
              <a:ext uri="{FF2B5EF4-FFF2-40B4-BE49-F238E27FC236}">
                <a16:creationId xmlns:a16="http://schemas.microsoft.com/office/drawing/2014/main" id="{911C0E2D-48C3-17F5-3C21-D20067341BE1}"/>
              </a:ext>
            </a:extLst>
          </p:cNvPr>
          <p:cNvSpPr txBox="1"/>
          <p:nvPr/>
        </p:nvSpPr>
        <p:spPr>
          <a:xfrm>
            <a:off x="838200" y="1696308"/>
            <a:ext cx="10433179" cy="1697068"/>
          </a:xfrm>
          <a:prstGeom prst="rect">
            <a:avLst/>
          </a:prstGeom>
          <a:noFill/>
        </p:spPr>
        <p:txBody>
          <a:bodyPr wrap="square" lIns="91440" tIns="45720" rIns="91440" bIns="45720" anchor="t">
            <a:spAutoFit/>
          </a:bodyPr>
          <a:lstStyle/>
          <a:p>
            <a:pPr marL="342900" indent="-342900">
              <a:lnSpc>
                <a:spcPct val="150000"/>
              </a:lnSpc>
              <a:buFont typeface="Wingdings" panose="05000000000000000000" pitchFamily="2" charset="2"/>
              <a:buChar char="Ø"/>
            </a:pPr>
            <a:r>
              <a:rPr lang="en-US" sz="2400" dirty="0">
                <a:solidFill>
                  <a:srgbClr val="000000"/>
                </a:solidFill>
                <a:ea typeface="+mn-lt"/>
                <a:cs typeface="+mn-lt"/>
              </a:rPr>
              <a:t>Include Course Outline in our dataset.</a:t>
            </a:r>
          </a:p>
          <a:p>
            <a:pPr marL="800100" lvl="1" indent="-342900">
              <a:lnSpc>
                <a:spcPct val="150000"/>
              </a:lnSpc>
              <a:buFont typeface="Arial" panose="020B0604020202020204" pitchFamily="34" charset="0"/>
              <a:buChar char="•"/>
            </a:pPr>
            <a:r>
              <a:rPr lang="en-US" sz="2400" dirty="0">
                <a:solidFill>
                  <a:srgbClr val="000000"/>
                </a:solidFill>
                <a:ea typeface="+mn-lt"/>
                <a:cs typeface="+mn-lt"/>
              </a:rPr>
              <a:t>Enhancing speed and accuracy in obtaining responses and uploading data.</a:t>
            </a:r>
          </a:p>
          <a:p>
            <a:pPr marL="342900" indent="-342900">
              <a:lnSpc>
                <a:spcPct val="150000"/>
              </a:lnSpc>
              <a:buFont typeface="Wingdings" panose="05000000000000000000" pitchFamily="2" charset="2"/>
              <a:buChar char="Ø"/>
            </a:pPr>
            <a:r>
              <a:rPr lang="en-US" sz="2400" dirty="0">
                <a:solidFill>
                  <a:srgbClr val="000000"/>
                </a:solidFill>
                <a:ea typeface="+mn-lt"/>
                <a:cs typeface="+mn-lt"/>
              </a:rPr>
              <a:t>Working to get responses of Level 2 from DTA Scale from </a:t>
            </a:r>
            <a:r>
              <a:rPr lang="en-US" sz="2400" dirty="0" err="1">
                <a:solidFill>
                  <a:srgbClr val="000000"/>
                </a:solidFill>
                <a:ea typeface="+mn-lt"/>
                <a:cs typeface="+mn-lt"/>
              </a:rPr>
              <a:t>LLaMa</a:t>
            </a:r>
            <a:r>
              <a:rPr lang="en-US" sz="2400" dirty="0">
                <a:solidFill>
                  <a:srgbClr val="000000"/>
                </a:solidFill>
                <a:ea typeface="+mn-lt"/>
                <a:cs typeface="+mn-lt"/>
              </a:rPr>
              <a:t> Model.</a:t>
            </a:r>
          </a:p>
        </p:txBody>
      </p:sp>
    </p:spTree>
    <p:extLst>
      <p:ext uri="{BB962C8B-B14F-4D97-AF65-F5344CB8AC3E}">
        <p14:creationId xmlns:p14="http://schemas.microsoft.com/office/powerpoint/2010/main" val="301578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51">
            <a:extLst>
              <a:ext uri="{FF2B5EF4-FFF2-40B4-BE49-F238E27FC236}">
                <a16:creationId xmlns:a16="http://schemas.microsoft.com/office/drawing/2014/main" id="{63B9112C-0558-2C58-7C25-4032971AA578}"/>
              </a:ext>
            </a:extLst>
          </p:cNvPr>
          <p:cNvPicPr>
            <a:picLocks/>
          </p:cNvPicPr>
          <p:nvPr/>
        </p:nvPicPr>
        <p:blipFill>
          <a:blip r:embed="rId3" cstate="print"/>
          <a:stretch>
            <a:fillRect/>
          </a:stretch>
        </p:blipFill>
        <p:spPr>
          <a:xfrm>
            <a:off x="317" y="317"/>
            <a:ext cx="12191365" cy="6857365"/>
          </a:xfrm>
          <a:prstGeom prst="rect">
            <a:avLst/>
          </a:prstGeom>
        </p:spPr>
      </p:pic>
      <p:pic>
        <p:nvPicPr>
          <p:cNvPr id="8" name="Image 56">
            <a:extLst>
              <a:ext uri="{FF2B5EF4-FFF2-40B4-BE49-F238E27FC236}">
                <a16:creationId xmlns:a16="http://schemas.microsoft.com/office/drawing/2014/main" id="{13A1AEC7-EA0C-EA30-F8FE-F2F137C3D13A}"/>
              </a:ext>
            </a:extLst>
          </p:cNvPr>
          <p:cNvPicPr/>
          <p:nvPr/>
        </p:nvPicPr>
        <p:blipFill>
          <a:blip r:embed="rId4" cstate="print"/>
          <a:stretch>
            <a:fillRect/>
          </a:stretch>
        </p:blipFill>
        <p:spPr>
          <a:xfrm>
            <a:off x="92709" y="6299835"/>
            <a:ext cx="828675" cy="485775"/>
          </a:xfrm>
          <a:prstGeom prst="rect">
            <a:avLst/>
          </a:prstGeom>
        </p:spPr>
      </p:pic>
      <p:sp>
        <p:nvSpPr>
          <p:cNvPr id="5" name="Rectangle 4">
            <a:extLst>
              <a:ext uri="{FF2B5EF4-FFF2-40B4-BE49-F238E27FC236}">
                <a16:creationId xmlns:a16="http://schemas.microsoft.com/office/drawing/2014/main" id="{DD75AB2A-1273-33C5-BD88-DFBA17250D91}"/>
              </a:ext>
            </a:extLst>
          </p:cNvPr>
          <p:cNvSpPr/>
          <p:nvPr/>
        </p:nvSpPr>
        <p:spPr>
          <a:xfrm>
            <a:off x="3885064" y="2613392"/>
            <a:ext cx="4421872" cy="1631216"/>
          </a:xfrm>
          <a:prstGeom prst="rect">
            <a:avLst/>
          </a:prstGeom>
          <a:noFill/>
        </p:spPr>
        <p:txBody>
          <a:bodyPr wrap="square" lIns="91440" tIns="45720" rIns="91440" bIns="45720">
            <a:spAutoFit/>
          </a:bodyPr>
          <a:lstStyle/>
          <a:p>
            <a:pPr algn="ctr"/>
            <a:r>
              <a:rPr lang="en-US" sz="10000" b="1" u="sng">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cs typeface="Calibri Light"/>
              </a:rPr>
              <a:t>Q </a:t>
            </a:r>
            <a:r>
              <a:rPr lang="en-US" sz="4800" b="1" u="sng">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cs typeface="Calibri Light"/>
              </a:rPr>
              <a:t>&amp;</a:t>
            </a:r>
            <a:r>
              <a:rPr lang="en-US" sz="10000" b="1" u="sng">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cs typeface="Calibri Light"/>
              </a:rPr>
              <a:t> A </a:t>
            </a:r>
            <a:endParaRPr lang="en-CA" sz="100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2168125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B398F4C8C9F34DB4FA3489392CE281" ma:contentTypeVersion="13" ma:contentTypeDescription="Create a new document." ma:contentTypeScope="" ma:versionID="43618630071fce681f418de82e989da9">
  <xsd:schema xmlns:xsd="http://www.w3.org/2001/XMLSchema" xmlns:xs="http://www.w3.org/2001/XMLSchema" xmlns:p="http://schemas.microsoft.com/office/2006/metadata/properties" xmlns:ns3="0386b4f4-9eda-4854-8a88-587cbfd384de" xmlns:ns4="71b4679c-39f3-4ec7-a6cd-7a6a9c2d8ae1" targetNamespace="http://schemas.microsoft.com/office/2006/metadata/properties" ma:root="true" ma:fieldsID="23edc1e01eddb0231a9db9c6581cde89" ns3:_="" ns4:_="">
    <xsd:import namespace="0386b4f4-9eda-4854-8a88-587cbfd384de"/>
    <xsd:import namespace="71b4679c-39f3-4ec7-a6cd-7a6a9c2d8ae1"/>
    <xsd:element name="properties">
      <xsd:complexType>
        <xsd:sequence>
          <xsd:element name="documentManagement">
            <xsd:complexType>
              <xsd:all>
                <xsd:element ref="ns3:MediaServiceDateTaken" minOccurs="0"/>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86b4f4-9eda-4854-8a88-587cbfd384d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1b4679c-39f3-4ec7-a6cd-7a6a9c2d8ae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0386b4f4-9eda-4854-8a88-587cbfd384de" xsi:nil="true"/>
  </documentManagement>
</p:properties>
</file>

<file path=customXml/itemProps1.xml><?xml version="1.0" encoding="utf-8"?>
<ds:datastoreItem xmlns:ds="http://schemas.openxmlformats.org/officeDocument/2006/customXml" ds:itemID="{E8ABDD41-E739-4809-AC3D-6BFEA4330069}">
  <ds:schemaRefs>
    <ds:schemaRef ds:uri="0386b4f4-9eda-4854-8a88-587cbfd384de"/>
    <ds:schemaRef ds:uri="71b4679c-39f3-4ec7-a6cd-7a6a9c2d8a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88CFB92-87AE-4FF9-81E2-D70595B49650}">
  <ds:schemaRefs>
    <ds:schemaRef ds:uri="http://schemas.microsoft.com/sharepoint/v3/contenttype/forms"/>
  </ds:schemaRefs>
</ds:datastoreItem>
</file>

<file path=customXml/itemProps3.xml><?xml version="1.0" encoding="utf-8"?>
<ds:datastoreItem xmlns:ds="http://schemas.openxmlformats.org/officeDocument/2006/customXml" ds:itemID="{1EDD9366-8990-4CB0-BB84-72FDD208F988}">
  <ds:schemaRefs>
    <ds:schemaRef ds:uri="0386b4f4-9eda-4854-8a88-587cbfd384de"/>
    <ds:schemaRef ds:uri="http://purl.org/dc/elements/1.1/"/>
    <ds:schemaRef ds:uri="http://schemas.openxmlformats.org/package/2006/metadata/core-properties"/>
    <ds:schemaRef ds:uri="71b4679c-39f3-4ec7-a6cd-7a6a9c2d8ae1"/>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purl.org/dc/dcmitype/"/>
    <ds:schemaRef ds:uri="http://purl.org/dc/terms/"/>
  </ds:schemaRefs>
</ds:datastoreItem>
</file>

<file path=docMetadata/LabelInfo.xml><?xml version="1.0" encoding="utf-8"?>
<clbl:labelList xmlns:clbl="http://schemas.microsoft.com/office/2020/mipLabelMetadata">
  <clbl:label id="{4ddd393a-e98a-4404-841f-c4becdd925a5}" enabled="0" method="" siteId="{4ddd393a-e98a-4404-841f-c4becdd925a5}" removed="1"/>
</clbl:labelList>
</file>

<file path=docProps/app.xml><?xml version="1.0" encoding="utf-8"?>
<Properties xmlns="http://schemas.openxmlformats.org/officeDocument/2006/extended-properties" xmlns:vt="http://schemas.openxmlformats.org/officeDocument/2006/docPropsVTypes">
  <TotalTime>0</TotalTime>
  <Words>718</Words>
  <Application>Microsoft Office PowerPoint</Application>
  <PresentationFormat>Widescreen</PresentationFormat>
  <Paragraphs>81</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Arial</vt:lpstr>
      <vt:lpstr>Calibri</vt:lpstr>
      <vt:lpstr>Calibri Light</vt:lpstr>
      <vt:lpstr>Wingdings</vt:lpstr>
      <vt:lpstr>Office Theme</vt:lpstr>
      <vt:lpstr>PowerPoint Presentation</vt:lpstr>
      <vt:lpstr>Team</vt:lpstr>
      <vt:lpstr>Sprint Goal</vt:lpstr>
      <vt:lpstr>Digital Teaching Assistant (DTA)</vt:lpstr>
      <vt:lpstr>Demo</vt:lpstr>
      <vt:lpstr>Demo time</vt:lpstr>
      <vt:lpstr>Next Plan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Balazs Karner</dc:creator>
  <cp:lastModifiedBy>Paras Rupani</cp:lastModifiedBy>
  <cp:revision>1</cp:revision>
  <dcterms:created xsi:type="dcterms:W3CDTF">2023-11-23T15:18:33Z</dcterms:created>
  <dcterms:modified xsi:type="dcterms:W3CDTF">2024-10-24T19:10:47Z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0x010100B9B398F4C8C9F34DB4FA3489392CE281</vt:lpwstr>
  </property>
</Properties>
</file>